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0"/>
  </p:notesMasterIdLst>
  <p:handoutMasterIdLst>
    <p:handoutMasterId r:id="rId11"/>
  </p:handoutMasterIdLst>
  <p:sldIdLst>
    <p:sldId id="357" r:id="rId3"/>
    <p:sldId id="368" r:id="rId4"/>
    <p:sldId id="345" r:id="rId5"/>
    <p:sldId id="359" r:id="rId6"/>
    <p:sldId id="371" r:id="rId7"/>
    <p:sldId id="373" r:id="rId8"/>
    <p:sldId id="370" r:id="rId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B11"/>
    <a:srgbClr val="44873F"/>
    <a:srgbClr val="7BB13E"/>
    <a:srgbClr val="000000"/>
    <a:srgbClr val="E25608"/>
    <a:srgbClr val="44A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746" autoAdjust="0"/>
    <p:restoredTop sz="81618" autoAdjust="0"/>
  </p:normalViewPr>
  <p:slideViewPr>
    <p:cSldViewPr>
      <p:cViewPr varScale="1">
        <p:scale>
          <a:sx n="70" d="100"/>
          <a:sy n="70" d="100"/>
        </p:scale>
        <p:origin x="1368" y="78"/>
      </p:cViewPr>
      <p:guideLst>
        <p:guide orient="horz" pos="2160"/>
        <p:guide pos="2880"/>
      </p:guideLst>
    </p:cSldViewPr>
  </p:slideViewPr>
  <p:notesTextViewPr>
    <p:cViewPr>
      <p:scale>
        <a:sx n="100" d="100"/>
        <a:sy n="100" d="100"/>
      </p:scale>
      <p:origin x="0" y="0"/>
    </p:cViewPr>
  </p:notesTextViewPr>
  <p:sorterViewPr>
    <p:cViewPr>
      <p:scale>
        <a:sx n="84" d="100"/>
        <a:sy n="84" d="100"/>
      </p:scale>
      <p:origin x="0" y="0"/>
    </p:cViewPr>
  </p:sorterViewPr>
  <p:notesViewPr>
    <p:cSldViewPr>
      <p:cViewPr>
        <p:scale>
          <a:sx n="100" d="100"/>
          <a:sy n="100" d="100"/>
        </p:scale>
        <p:origin x="2070"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hqfiles\groups\HPD\SHP\_2015%20Statewide%20Housing%20Plan\Data\hist_permi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651314763843395E-2"/>
          <c:y val="0.22220872807773701"/>
          <c:w val="0.84671619552911304"/>
          <c:h val="0.611640430860657"/>
        </c:manualLayout>
      </c:layout>
      <c:barChart>
        <c:barDir val="col"/>
        <c:grouping val="stacked"/>
        <c:varyColors val="0"/>
        <c:ser>
          <c:idx val="0"/>
          <c:order val="0"/>
          <c:tx>
            <c:strRef>
              <c:f>Sheet2!$B$1</c:f>
              <c:strCache>
                <c:ptCount val="1"/>
                <c:pt idx="0">
                  <c:v>Single Family</c:v>
                </c:pt>
              </c:strCache>
            </c:strRef>
          </c:tx>
          <c:spPr>
            <a:solidFill>
              <a:srgbClr val="1A468C"/>
            </a:solidFill>
          </c:spPr>
          <c:invertIfNegative val="0"/>
          <c:cat>
            <c:numRef>
              <c:f>Sheet2!$A$3:$A$63</c:f>
              <c:numCache>
                <c:formatCode>General</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Sheet2!$B$3:$B$63</c:f>
              <c:numCache>
                <c:formatCode>General</c:formatCode>
                <c:ptCount val="61"/>
                <c:pt idx="0">
                  <c:v>179554</c:v>
                </c:pt>
                <c:pt idx="1">
                  <c:v>138654</c:v>
                </c:pt>
                <c:pt idx="2">
                  <c:v>112167</c:v>
                </c:pt>
                <c:pt idx="3">
                  <c:v>124688</c:v>
                </c:pt>
                <c:pt idx="4">
                  <c:v>155901</c:v>
                </c:pt>
                <c:pt idx="5">
                  <c:v>119512</c:v>
                </c:pt>
                <c:pt idx="6">
                  <c:v>117037</c:v>
                </c:pt>
                <c:pt idx="7">
                  <c:v>117765</c:v>
                </c:pt>
                <c:pt idx="8">
                  <c:v>128739</c:v>
                </c:pt>
                <c:pt idx="9">
                  <c:v>113425</c:v>
                </c:pt>
                <c:pt idx="10">
                  <c:v>95690</c:v>
                </c:pt>
                <c:pt idx="11">
                  <c:v>65406</c:v>
                </c:pt>
                <c:pt idx="12">
                  <c:v>68418</c:v>
                </c:pt>
                <c:pt idx="13">
                  <c:v>86957</c:v>
                </c:pt>
                <c:pt idx="14">
                  <c:v>80135</c:v>
                </c:pt>
                <c:pt idx="15">
                  <c:v>71344</c:v>
                </c:pt>
                <c:pt idx="16">
                  <c:v>113260</c:v>
                </c:pt>
                <c:pt idx="17">
                  <c:v>124106</c:v>
                </c:pt>
                <c:pt idx="18">
                  <c:v>102656</c:v>
                </c:pt>
                <c:pt idx="19">
                  <c:v>76209</c:v>
                </c:pt>
                <c:pt idx="20">
                  <c:v>89800</c:v>
                </c:pt>
                <c:pt idx="21">
                  <c:v>140000</c:v>
                </c:pt>
                <c:pt idx="22">
                  <c:v>174900</c:v>
                </c:pt>
                <c:pt idx="23">
                  <c:v>143100</c:v>
                </c:pt>
                <c:pt idx="24">
                  <c:v>127500</c:v>
                </c:pt>
                <c:pt idx="25">
                  <c:v>86650</c:v>
                </c:pt>
                <c:pt idx="26">
                  <c:v>60278</c:v>
                </c:pt>
                <c:pt idx="27">
                  <c:v>51160</c:v>
                </c:pt>
                <c:pt idx="28">
                  <c:v>102509</c:v>
                </c:pt>
                <c:pt idx="29">
                  <c:v>112839</c:v>
                </c:pt>
                <c:pt idx="30">
                  <c:v>114202</c:v>
                </c:pt>
                <c:pt idx="31">
                  <c:v>146569</c:v>
                </c:pt>
                <c:pt idx="32">
                  <c:v>136128</c:v>
                </c:pt>
                <c:pt idx="33">
                  <c:v>162167</c:v>
                </c:pt>
                <c:pt idx="34">
                  <c:v>162651</c:v>
                </c:pt>
                <c:pt idx="35">
                  <c:v>103819</c:v>
                </c:pt>
                <c:pt idx="36">
                  <c:v>73809</c:v>
                </c:pt>
                <c:pt idx="37">
                  <c:v>76187</c:v>
                </c:pt>
                <c:pt idx="38">
                  <c:v>69901</c:v>
                </c:pt>
                <c:pt idx="39">
                  <c:v>77115</c:v>
                </c:pt>
                <c:pt idx="40">
                  <c:v>68689</c:v>
                </c:pt>
                <c:pt idx="41">
                  <c:v>74923</c:v>
                </c:pt>
                <c:pt idx="42">
                  <c:v>84780</c:v>
                </c:pt>
                <c:pt idx="43">
                  <c:v>94298</c:v>
                </c:pt>
                <c:pt idx="44">
                  <c:v>101711</c:v>
                </c:pt>
                <c:pt idx="45">
                  <c:v>105595</c:v>
                </c:pt>
                <c:pt idx="46">
                  <c:v>106902</c:v>
                </c:pt>
                <c:pt idx="47">
                  <c:v>123865</c:v>
                </c:pt>
                <c:pt idx="48">
                  <c:v>138762</c:v>
                </c:pt>
                <c:pt idx="49">
                  <c:v>151417</c:v>
                </c:pt>
                <c:pt idx="50">
                  <c:v>155322</c:v>
                </c:pt>
                <c:pt idx="51">
                  <c:v>108021</c:v>
                </c:pt>
                <c:pt idx="52">
                  <c:v>68409</c:v>
                </c:pt>
                <c:pt idx="53">
                  <c:v>33050</c:v>
                </c:pt>
                <c:pt idx="54">
                  <c:v>25454</c:v>
                </c:pt>
                <c:pt idx="55">
                  <c:v>25526</c:v>
                </c:pt>
                <c:pt idx="56">
                  <c:v>21451</c:v>
                </c:pt>
                <c:pt idx="57">
                  <c:v>30799</c:v>
                </c:pt>
                <c:pt idx="58" formatCode="#,##0">
                  <c:v>36991</c:v>
                </c:pt>
                <c:pt idx="59" formatCode="#,##0">
                  <c:v>37091</c:v>
                </c:pt>
                <c:pt idx="60" formatCode="#,##0">
                  <c:v>44896</c:v>
                </c:pt>
              </c:numCache>
            </c:numRef>
          </c:val>
          <c:extLst>
            <c:ext xmlns:c16="http://schemas.microsoft.com/office/drawing/2014/chart" uri="{C3380CC4-5D6E-409C-BE32-E72D297353CC}">
              <c16:uniqueId val="{00000000-8FCD-4485-8A77-EEE098A099AD}"/>
            </c:ext>
          </c:extLst>
        </c:ser>
        <c:ser>
          <c:idx val="1"/>
          <c:order val="1"/>
          <c:tx>
            <c:strRef>
              <c:f>Sheet2!$C$1</c:f>
              <c:strCache>
                <c:ptCount val="1"/>
                <c:pt idx="0">
                  <c:v>Multifamily (2+ Units)</c:v>
                </c:pt>
              </c:strCache>
            </c:strRef>
          </c:tx>
          <c:spPr>
            <a:solidFill>
              <a:srgbClr val="F69B11"/>
            </a:solidFill>
          </c:spPr>
          <c:invertIfNegative val="0"/>
          <c:cat>
            <c:numRef>
              <c:f>Sheet2!$A$3:$A$63</c:f>
              <c:numCache>
                <c:formatCode>General</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Sheet2!$C$3:$C$63</c:f>
              <c:numCache>
                <c:formatCode>General</c:formatCode>
                <c:ptCount val="61"/>
                <c:pt idx="0">
                  <c:v>32939</c:v>
                </c:pt>
                <c:pt idx="1">
                  <c:v>38514</c:v>
                </c:pt>
                <c:pt idx="2">
                  <c:v>57142</c:v>
                </c:pt>
                <c:pt idx="3">
                  <c:v>71986</c:v>
                </c:pt>
                <c:pt idx="4">
                  <c:v>80225</c:v>
                </c:pt>
                <c:pt idx="5">
                  <c:v>75035</c:v>
                </c:pt>
                <c:pt idx="6">
                  <c:v>94808</c:v>
                </c:pt>
                <c:pt idx="7">
                  <c:v>127198</c:v>
                </c:pt>
                <c:pt idx="8">
                  <c:v>176785</c:v>
                </c:pt>
                <c:pt idx="9">
                  <c:v>155430</c:v>
                </c:pt>
                <c:pt idx="10">
                  <c:v>82426</c:v>
                </c:pt>
                <c:pt idx="11">
                  <c:v>33969</c:v>
                </c:pt>
                <c:pt idx="12">
                  <c:v>43581</c:v>
                </c:pt>
                <c:pt idx="13">
                  <c:v>73022</c:v>
                </c:pt>
                <c:pt idx="14">
                  <c:v>104211</c:v>
                </c:pt>
                <c:pt idx="15">
                  <c:v>124348</c:v>
                </c:pt>
                <c:pt idx="16">
                  <c:v>143729</c:v>
                </c:pt>
                <c:pt idx="17">
                  <c:v>156285</c:v>
                </c:pt>
                <c:pt idx="18">
                  <c:v>114027</c:v>
                </c:pt>
                <c:pt idx="19">
                  <c:v>53239</c:v>
                </c:pt>
                <c:pt idx="20">
                  <c:v>41900</c:v>
                </c:pt>
                <c:pt idx="21">
                  <c:v>81100</c:v>
                </c:pt>
                <c:pt idx="22">
                  <c:v>95900</c:v>
                </c:pt>
                <c:pt idx="23">
                  <c:v>101600</c:v>
                </c:pt>
                <c:pt idx="24">
                  <c:v>82500</c:v>
                </c:pt>
                <c:pt idx="25">
                  <c:v>58327</c:v>
                </c:pt>
                <c:pt idx="26">
                  <c:v>44316</c:v>
                </c:pt>
                <c:pt idx="27">
                  <c:v>34496</c:v>
                </c:pt>
                <c:pt idx="28">
                  <c:v>70060</c:v>
                </c:pt>
                <c:pt idx="29">
                  <c:v>112006</c:v>
                </c:pt>
                <c:pt idx="30">
                  <c:v>158115</c:v>
                </c:pt>
                <c:pt idx="31">
                  <c:v>168000</c:v>
                </c:pt>
                <c:pt idx="32">
                  <c:v>117043</c:v>
                </c:pt>
                <c:pt idx="33">
                  <c:v>93392</c:v>
                </c:pt>
                <c:pt idx="34">
                  <c:v>75096</c:v>
                </c:pt>
                <c:pt idx="35">
                  <c:v>60494</c:v>
                </c:pt>
                <c:pt idx="36">
                  <c:v>32110</c:v>
                </c:pt>
                <c:pt idx="37">
                  <c:v>21220</c:v>
                </c:pt>
                <c:pt idx="38">
                  <c:v>14755</c:v>
                </c:pt>
                <c:pt idx="39">
                  <c:v>19932</c:v>
                </c:pt>
                <c:pt idx="40">
                  <c:v>16604</c:v>
                </c:pt>
                <c:pt idx="41">
                  <c:v>19360</c:v>
                </c:pt>
                <c:pt idx="42">
                  <c:v>26936</c:v>
                </c:pt>
                <c:pt idx="43">
                  <c:v>31409</c:v>
                </c:pt>
                <c:pt idx="44">
                  <c:v>38426</c:v>
                </c:pt>
                <c:pt idx="45">
                  <c:v>42945</c:v>
                </c:pt>
                <c:pt idx="46">
                  <c:v>41855</c:v>
                </c:pt>
                <c:pt idx="47">
                  <c:v>43896</c:v>
                </c:pt>
                <c:pt idx="48">
                  <c:v>56920</c:v>
                </c:pt>
                <c:pt idx="49">
                  <c:v>61543</c:v>
                </c:pt>
                <c:pt idx="50">
                  <c:v>53650</c:v>
                </c:pt>
                <c:pt idx="51">
                  <c:v>56259</c:v>
                </c:pt>
                <c:pt idx="52">
                  <c:v>44625</c:v>
                </c:pt>
                <c:pt idx="53">
                  <c:v>31912</c:v>
                </c:pt>
                <c:pt idx="54">
                  <c:v>10967</c:v>
                </c:pt>
                <c:pt idx="55">
                  <c:v>19236</c:v>
                </c:pt>
                <c:pt idx="56">
                  <c:v>25720</c:v>
                </c:pt>
                <c:pt idx="57">
                  <c:v>26692</c:v>
                </c:pt>
                <c:pt idx="58" formatCode="#,##0">
                  <c:v>48481</c:v>
                </c:pt>
                <c:pt idx="59" formatCode="#,##0">
                  <c:v>48755</c:v>
                </c:pt>
                <c:pt idx="60" formatCode="#,##0">
                  <c:v>53177</c:v>
                </c:pt>
              </c:numCache>
            </c:numRef>
          </c:val>
          <c:extLst>
            <c:ext xmlns:c16="http://schemas.microsoft.com/office/drawing/2014/chart" uri="{C3380CC4-5D6E-409C-BE32-E72D297353CC}">
              <c16:uniqueId val="{00000001-8FCD-4485-8A77-EEE098A099AD}"/>
            </c:ext>
          </c:extLst>
        </c:ser>
        <c:dLbls>
          <c:showLegendKey val="0"/>
          <c:showVal val="0"/>
          <c:showCatName val="0"/>
          <c:showSerName val="0"/>
          <c:showPercent val="0"/>
          <c:showBubbleSize val="0"/>
        </c:dLbls>
        <c:gapWidth val="150"/>
        <c:overlap val="100"/>
        <c:axId val="-2124152232"/>
        <c:axId val="-2124149224"/>
      </c:barChart>
      <c:catAx>
        <c:axId val="-2124152232"/>
        <c:scaling>
          <c:orientation val="minMax"/>
        </c:scaling>
        <c:delete val="0"/>
        <c:axPos val="b"/>
        <c:numFmt formatCode="General" sourceLinked="1"/>
        <c:majorTickMark val="out"/>
        <c:minorTickMark val="none"/>
        <c:tickLblPos val="nextTo"/>
        <c:txPr>
          <a:bodyPr/>
          <a:lstStyle/>
          <a:p>
            <a:pPr>
              <a:defRPr sz="1200"/>
            </a:pPr>
            <a:endParaRPr lang="en-US"/>
          </a:p>
        </c:txPr>
        <c:crossAx val="-2124149224"/>
        <c:crosses val="autoZero"/>
        <c:auto val="1"/>
        <c:lblAlgn val="ctr"/>
        <c:lblOffset val="100"/>
        <c:noMultiLvlLbl val="0"/>
      </c:catAx>
      <c:valAx>
        <c:axId val="-2124149224"/>
        <c:scaling>
          <c:orientation val="minMax"/>
        </c:scaling>
        <c:delete val="0"/>
        <c:axPos val="l"/>
        <c:majorGridlines>
          <c:spPr>
            <a:ln>
              <a:solidFill>
                <a:sysClr val="window" lastClr="FFFFFF">
                  <a:lumMod val="65000"/>
                </a:sysClr>
              </a:solidFill>
            </a:ln>
          </c:spPr>
        </c:majorGridlines>
        <c:numFmt formatCode="#,##0" sourceLinked="0"/>
        <c:majorTickMark val="out"/>
        <c:minorTickMark val="none"/>
        <c:tickLblPos val="nextTo"/>
        <c:spPr>
          <a:ln>
            <a:solidFill>
              <a:sysClr val="windowText" lastClr="000000"/>
            </a:solidFill>
          </a:ln>
        </c:spPr>
        <c:txPr>
          <a:bodyPr/>
          <a:lstStyle/>
          <a:p>
            <a:pPr>
              <a:defRPr sz="1200"/>
            </a:pPr>
            <a:endParaRPr lang="en-US"/>
          </a:p>
        </c:txPr>
        <c:crossAx val="-2124152232"/>
        <c:crosses val="autoZero"/>
        <c:crossBetween val="between"/>
      </c:valAx>
      <c:spPr>
        <a:ln>
          <a:solidFill>
            <a:sysClr val="window" lastClr="FFFFFF">
              <a:lumMod val="65000"/>
            </a:sysClr>
          </a:solidFill>
        </a:ln>
      </c:spPr>
    </c:plotArea>
    <c:legend>
      <c:legendPos val="r"/>
      <c:layout>
        <c:manualLayout>
          <c:xMode val="edge"/>
          <c:yMode val="edge"/>
          <c:x val="0.32680319049700102"/>
          <c:y val="0.12097713139524"/>
          <c:w val="0.34732858490059698"/>
          <c:h val="9.4366149436799898E-2"/>
        </c:manualLayout>
      </c:layout>
      <c:overlay val="0"/>
      <c:txPr>
        <a:bodyPr/>
        <a:lstStyle/>
        <a:p>
          <a:pPr>
            <a:defRPr sz="1600"/>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161543695927"/>
          <c:y val="3.5079051137565202E-2"/>
          <c:w val="0.60942060367454098"/>
          <c:h val="0.87941753410854595"/>
        </c:manualLayout>
      </c:layout>
      <c:barChart>
        <c:barDir val="col"/>
        <c:grouping val="stacked"/>
        <c:varyColors val="0"/>
        <c:ser>
          <c:idx val="0"/>
          <c:order val="0"/>
          <c:tx>
            <c:strRef>
              <c:f>'[California State Gap Analysis 2014.xlsx]CA Gap'!$C$33</c:f>
              <c:strCache>
                <c:ptCount val="1"/>
                <c:pt idx="0">
                  <c:v>Extremely Low (&lt;30%) </c:v>
                </c:pt>
              </c:strCache>
            </c:strRef>
          </c:tx>
          <c:spPr>
            <a:solidFill>
              <a:srgbClr val="3789A3"/>
            </a:solidFill>
          </c:spPr>
          <c:invertIfNegative val="0"/>
          <c:cat>
            <c:strRef>
              <c:f>'[California State Gap Analysis 2014.xlsx]CA Gap'!$B$34:$B$35</c:f>
              <c:strCache>
                <c:ptCount val="2"/>
                <c:pt idx="0">
                  <c:v>Households</c:v>
                </c:pt>
                <c:pt idx="1">
                  <c:v>Affordable and available units</c:v>
                </c:pt>
              </c:strCache>
            </c:strRef>
          </c:cat>
          <c:val>
            <c:numRef>
              <c:f>'[California State Gap Analysis 2014.xlsx]CA Gap'!$C$34:$C$35</c:f>
              <c:numCache>
                <c:formatCode>#,##0_);[Red]\(#,##0\)</c:formatCode>
                <c:ptCount val="2"/>
                <c:pt idx="0">
                  <c:v>1270622</c:v>
                </c:pt>
                <c:pt idx="1">
                  <c:v>267512</c:v>
                </c:pt>
              </c:numCache>
            </c:numRef>
          </c:val>
          <c:extLst>
            <c:ext xmlns:c16="http://schemas.microsoft.com/office/drawing/2014/chart" uri="{C3380CC4-5D6E-409C-BE32-E72D297353CC}">
              <c16:uniqueId val="{00000000-537E-4E87-A97C-D11FB6007B3B}"/>
            </c:ext>
          </c:extLst>
        </c:ser>
        <c:ser>
          <c:idx val="1"/>
          <c:order val="1"/>
          <c:tx>
            <c:strRef>
              <c:f>'[California State Gap Analysis 2014.xlsx]CA Gap'!$D$33</c:f>
              <c:strCache>
                <c:ptCount val="1"/>
                <c:pt idx="0">
                  <c:v>Very Low (30-50%) </c:v>
                </c:pt>
              </c:strCache>
            </c:strRef>
          </c:tx>
          <c:spPr>
            <a:solidFill>
              <a:srgbClr val="04617B"/>
            </a:solidFill>
          </c:spPr>
          <c:invertIfNegative val="0"/>
          <c:cat>
            <c:strRef>
              <c:f>'[California State Gap Analysis 2014.xlsx]CA Gap'!$B$34:$B$35</c:f>
              <c:strCache>
                <c:ptCount val="2"/>
                <c:pt idx="0">
                  <c:v>Households</c:v>
                </c:pt>
                <c:pt idx="1">
                  <c:v>Affordable and available units</c:v>
                </c:pt>
              </c:strCache>
            </c:strRef>
          </c:cat>
          <c:val>
            <c:numRef>
              <c:f>'[California State Gap Analysis 2014.xlsx]CA Gap'!$D$34:$D$35</c:f>
              <c:numCache>
                <c:formatCode>#,##0_);[Red]\(#,##0\)</c:formatCode>
                <c:ptCount val="2"/>
                <c:pt idx="0">
                  <c:v>951052</c:v>
                </c:pt>
                <c:pt idx="1">
                  <c:v>412776</c:v>
                </c:pt>
              </c:numCache>
            </c:numRef>
          </c:val>
          <c:extLst>
            <c:ext xmlns:c16="http://schemas.microsoft.com/office/drawing/2014/chart" uri="{C3380CC4-5D6E-409C-BE32-E72D297353CC}">
              <c16:uniqueId val="{00000001-537E-4E87-A97C-D11FB6007B3B}"/>
            </c:ext>
          </c:extLst>
        </c:ser>
        <c:ser>
          <c:idx val="2"/>
          <c:order val="2"/>
          <c:tx>
            <c:strRef>
              <c:f>'[California State Gap Analysis 2014.xlsx]CA Gap'!$E$33</c:f>
              <c:strCache>
                <c:ptCount val="1"/>
                <c:pt idx="0">
                  <c:v>Low Income (50-80%)</c:v>
                </c:pt>
              </c:strCache>
            </c:strRef>
          </c:tx>
          <c:spPr>
            <a:solidFill>
              <a:srgbClr val="6FC3E4"/>
            </a:solidFill>
          </c:spPr>
          <c:invertIfNegative val="0"/>
          <c:cat>
            <c:strRef>
              <c:f>'[California State Gap Analysis 2014.xlsx]CA Gap'!$B$34:$B$35</c:f>
              <c:strCache>
                <c:ptCount val="2"/>
                <c:pt idx="0">
                  <c:v>Households</c:v>
                </c:pt>
                <c:pt idx="1">
                  <c:v>Affordable and available units</c:v>
                </c:pt>
              </c:strCache>
            </c:strRef>
          </c:cat>
          <c:val>
            <c:numRef>
              <c:f>'[California State Gap Analysis 2014.xlsx]CA Gap'!$E$34:$E$35</c:f>
              <c:numCache>
                <c:formatCode>#,##0_);[Red]\(#,##0\)</c:formatCode>
                <c:ptCount val="2"/>
                <c:pt idx="0">
                  <c:v>1111079</c:v>
                </c:pt>
                <c:pt idx="1">
                  <c:v>1692451</c:v>
                </c:pt>
              </c:numCache>
            </c:numRef>
          </c:val>
          <c:extLst>
            <c:ext xmlns:c16="http://schemas.microsoft.com/office/drawing/2014/chart" uri="{C3380CC4-5D6E-409C-BE32-E72D297353CC}">
              <c16:uniqueId val="{00000002-537E-4E87-A97C-D11FB6007B3B}"/>
            </c:ext>
          </c:extLst>
        </c:ser>
        <c:ser>
          <c:idx val="3"/>
          <c:order val="3"/>
          <c:tx>
            <c:strRef>
              <c:f>'[California State Gap Analysis 2014.xlsx]CA Gap'!$F$33</c:f>
              <c:strCache>
                <c:ptCount val="1"/>
                <c:pt idx="0">
                  <c:v>Moderate (80-120%)</c:v>
                </c:pt>
              </c:strCache>
            </c:strRef>
          </c:tx>
          <c:spPr>
            <a:solidFill>
              <a:srgbClr val="7BB13E"/>
            </a:solidFill>
          </c:spPr>
          <c:invertIfNegative val="0"/>
          <c:cat>
            <c:strRef>
              <c:f>'[California State Gap Analysis 2014.xlsx]CA Gap'!$B$34:$B$35</c:f>
              <c:strCache>
                <c:ptCount val="2"/>
                <c:pt idx="0">
                  <c:v>Households</c:v>
                </c:pt>
                <c:pt idx="1">
                  <c:v>Affordable and available units</c:v>
                </c:pt>
              </c:strCache>
            </c:strRef>
          </c:cat>
          <c:val>
            <c:numRef>
              <c:f>'[California State Gap Analysis 2014.xlsx]CA Gap'!$F$34:$F$35</c:f>
              <c:numCache>
                <c:formatCode>#,##0_);[Red]\(#,##0\)</c:formatCode>
                <c:ptCount val="2"/>
                <c:pt idx="0">
                  <c:v>1026798</c:v>
                </c:pt>
                <c:pt idx="1">
                  <c:v>1925953</c:v>
                </c:pt>
              </c:numCache>
            </c:numRef>
          </c:val>
          <c:extLst>
            <c:ext xmlns:c16="http://schemas.microsoft.com/office/drawing/2014/chart" uri="{C3380CC4-5D6E-409C-BE32-E72D297353CC}">
              <c16:uniqueId val="{00000003-537E-4E87-A97C-D11FB6007B3B}"/>
            </c:ext>
          </c:extLst>
        </c:ser>
        <c:ser>
          <c:idx val="4"/>
          <c:order val="4"/>
          <c:tx>
            <c:strRef>
              <c:f>'[California State Gap Analysis 2014.xlsx]CA Gap'!$G$33</c:f>
              <c:strCache>
                <c:ptCount val="1"/>
                <c:pt idx="0">
                  <c:v>Above Moderate (&gt;120%)</c:v>
                </c:pt>
              </c:strCache>
            </c:strRef>
          </c:tx>
          <c:spPr>
            <a:solidFill>
              <a:srgbClr val="F6DD34"/>
            </a:solidFill>
          </c:spPr>
          <c:invertIfNegative val="0"/>
          <c:cat>
            <c:strRef>
              <c:f>'[California State Gap Analysis 2014.xlsx]CA Gap'!$B$34:$B$35</c:f>
              <c:strCache>
                <c:ptCount val="2"/>
                <c:pt idx="0">
                  <c:v>Households</c:v>
                </c:pt>
                <c:pt idx="1">
                  <c:v>Affordable and available units</c:v>
                </c:pt>
              </c:strCache>
            </c:strRef>
          </c:cat>
          <c:val>
            <c:numRef>
              <c:f>'[California State Gap Analysis 2014.xlsx]CA Gap'!$G$34:$G$35</c:f>
              <c:numCache>
                <c:formatCode>#,##0_);[Red]\(#,##0\)</c:formatCode>
                <c:ptCount val="2"/>
                <c:pt idx="0">
                  <c:v>1535114</c:v>
                </c:pt>
                <c:pt idx="1">
                  <c:v>1898486</c:v>
                </c:pt>
              </c:numCache>
            </c:numRef>
          </c:val>
          <c:extLst>
            <c:ext xmlns:c16="http://schemas.microsoft.com/office/drawing/2014/chart" uri="{C3380CC4-5D6E-409C-BE32-E72D297353CC}">
              <c16:uniqueId val="{00000004-537E-4E87-A97C-D11FB6007B3B}"/>
            </c:ext>
          </c:extLst>
        </c:ser>
        <c:dLbls>
          <c:showLegendKey val="0"/>
          <c:showVal val="0"/>
          <c:showCatName val="0"/>
          <c:showSerName val="0"/>
          <c:showPercent val="0"/>
          <c:showBubbleSize val="0"/>
        </c:dLbls>
        <c:gapWidth val="150"/>
        <c:overlap val="100"/>
        <c:axId val="-2124020760"/>
        <c:axId val="-2124017640"/>
      </c:barChart>
      <c:catAx>
        <c:axId val="-2124020760"/>
        <c:scaling>
          <c:orientation val="minMax"/>
        </c:scaling>
        <c:delete val="1"/>
        <c:axPos val="b"/>
        <c:numFmt formatCode="General" sourceLinked="0"/>
        <c:majorTickMark val="out"/>
        <c:minorTickMark val="none"/>
        <c:tickLblPos val="nextTo"/>
        <c:crossAx val="-2124017640"/>
        <c:crosses val="autoZero"/>
        <c:auto val="1"/>
        <c:lblAlgn val="ctr"/>
        <c:lblOffset val="100"/>
        <c:noMultiLvlLbl val="0"/>
      </c:catAx>
      <c:valAx>
        <c:axId val="-2124017640"/>
        <c:scaling>
          <c:orientation val="minMax"/>
        </c:scaling>
        <c:delete val="0"/>
        <c:axPos val="l"/>
        <c:majorGridlines/>
        <c:numFmt formatCode="#,##0_);[Red]\(#,##0\)" sourceLinked="1"/>
        <c:majorTickMark val="out"/>
        <c:minorTickMark val="none"/>
        <c:tickLblPos val="nextTo"/>
        <c:txPr>
          <a:bodyPr/>
          <a:lstStyle/>
          <a:p>
            <a:pPr>
              <a:defRPr>
                <a:latin typeface="Avenir LT Std 45 Book" pitchFamily="34" charset="0"/>
              </a:defRPr>
            </a:pPr>
            <a:endParaRPr lang="en-US"/>
          </a:p>
        </c:txPr>
        <c:crossAx val="-2124020760"/>
        <c:crosses val="autoZero"/>
        <c:crossBetween val="between"/>
      </c:valAx>
    </c:plotArea>
    <c:legend>
      <c:legendPos val="r"/>
      <c:legendEntry>
        <c:idx val="0"/>
        <c:txPr>
          <a:bodyPr/>
          <a:lstStyle/>
          <a:p>
            <a:pPr>
              <a:defRPr sz="1500">
                <a:latin typeface="Calibri" panose="020F0502020204030204" pitchFamily="34" charset="0"/>
              </a:defRPr>
            </a:pPr>
            <a:endParaRPr lang="en-US"/>
          </a:p>
        </c:txPr>
      </c:legendEntry>
      <c:legendEntry>
        <c:idx val="1"/>
        <c:txPr>
          <a:bodyPr/>
          <a:lstStyle/>
          <a:p>
            <a:pPr>
              <a:defRPr sz="1500">
                <a:latin typeface="Calibri" panose="020F0502020204030204" pitchFamily="34" charset="0"/>
              </a:defRPr>
            </a:pPr>
            <a:endParaRPr lang="en-US"/>
          </a:p>
        </c:txPr>
      </c:legendEntry>
      <c:legendEntry>
        <c:idx val="2"/>
        <c:txPr>
          <a:bodyPr/>
          <a:lstStyle/>
          <a:p>
            <a:pPr>
              <a:defRPr sz="1500">
                <a:latin typeface="Calibri" panose="020F0502020204030204" pitchFamily="34" charset="0"/>
              </a:defRPr>
            </a:pPr>
            <a:endParaRPr lang="en-US"/>
          </a:p>
        </c:txPr>
      </c:legendEntry>
      <c:legendEntry>
        <c:idx val="3"/>
        <c:txPr>
          <a:bodyPr/>
          <a:lstStyle/>
          <a:p>
            <a:pPr>
              <a:defRPr sz="1500">
                <a:latin typeface="Calibri" panose="020F0502020204030204" pitchFamily="34" charset="0"/>
              </a:defRPr>
            </a:pPr>
            <a:endParaRPr lang="en-US"/>
          </a:p>
        </c:txPr>
      </c:legendEntry>
      <c:legendEntry>
        <c:idx val="4"/>
        <c:txPr>
          <a:bodyPr/>
          <a:lstStyle/>
          <a:p>
            <a:pPr>
              <a:defRPr sz="1500">
                <a:latin typeface="Calibri" panose="020F0502020204030204" pitchFamily="34" charset="0"/>
              </a:defRPr>
            </a:pPr>
            <a:endParaRPr lang="en-US"/>
          </a:p>
        </c:txPr>
      </c:legendEntry>
      <c:layout>
        <c:manualLayout>
          <c:xMode val="edge"/>
          <c:yMode val="edge"/>
          <c:x val="0.72855631221772899"/>
          <c:y val="4.04489997093498E-2"/>
          <c:w val="0.27016741150599399"/>
          <c:h val="0.889614235535097"/>
        </c:manualLayout>
      </c:layout>
      <c:overlay val="0"/>
      <c:txPr>
        <a:bodyPr/>
        <a:lstStyle/>
        <a:p>
          <a:pPr>
            <a:defRPr sz="1500">
              <a:latin typeface="+mn-lt"/>
            </a:defRPr>
          </a:pPr>
          <a:endParaRPr lang="en-US"/>
        </a:p>
      </c:txPr>
    </c:legend>
    <c:plotVisOnly val="1"/>
    <c:dispBlanksAs val="gap"/>
    <c:showDLblsOverMax val="0"/>
  </c:chart>
  <c:spPr>
    <a:ln>
      <a:noFill/>
    </a:ln>
  </c:sp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AEE96-AB29-4869-AE16-3E357B05EF2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5DF1846F-C6CA-4BC6-B6BF-0858A7286D9D}">
      <dgm:prSet phldrT="[Text]"/>
      <dgm:spPr/>
      <dgm:t>
        <a:bodyPr/>
        <a:lstStyle/>
        <a:p>
          <a:r>
            <a:rPr lang="en-US" dirty="0" smtClean="0"/>
            <a:t>Reform Land Use Policies</a:t>
          </a:r>
          <a:endParaRPr lang="en-US" dirty="0"/>
        </a:p>
      </dgm:t>
    </dgm:pt>
    <dgm:pt modelId="{B0CA17BA-EA7E-4864-8BC4-D7419D60B7A4}" type="parTrans" cxnId="{4CB5E21E-CF17-457C-AD01-A2856655BFA9}">
      <dgm:prSet/>
      <dgm:spPr/>
      <dgm:t>
        <a:bodyPr/>
        <a:lstStyle/>
        <a:p>
          <a:endParaRPr lang="en-US"/>
        </a:p>
      </dgm:t>
    </dgm:pt>
    <dgm:pt modelId="{35AC27B0-BA4F-430A-8781-773198B634D7}" type="sibTrans" cxnId="{4CB5E21E-CF17-457C-AD01-A2856655BFA9}">
      <dgm:prSet/>
      <dgm:spPr>
        <a:solidFill>
          <a:schemeClr val="tx2"/>
        </a:solidFill>
      </dgm:spPr>
      <dgm:t>
        <a:bodyPr/>
        <a:lstStyle/>
        <a:p>
          <a:endParaRPr lang="en-US"/>
        </a:p>
      </dgm:t>
    </dgm:pt>
    <dgm:pt modelId="{BE567897-CAF6-41B8-9BD7-D051E10D4C49}">
      <dgm:prSet phldrT="[Text]"/>
      <dgm:spPr/>
      <dgm:t>
        <a:bodyPr/>
        <a:lstStyle/>
        <a:p>
          <a:r>
            <a:rPr lang="en-US" dirty="0" smtClean="0"/>
            <a:t>Invest in Affordable Homes and Community Development</a:t>
          </a:r>
          <a:endParaRPr lang="en-US" dirty="0"/>
        </a:p>
      </dgm:t>
    </dgm:pt>
    <dgm:pt modelId="{1ADBC13D-4110-4766-94C8-A84A1CD20D43}" type="parTrans" cxnId="{DEE253D5-84B6-4982-AF43-95DB6850F78A}">
      <dgm:prSet/>
      <dgm:spPr/>
      <dgm:t>
        <a:bodyPr/>
        <a:lstStyle/>
        <a:p>
          <a:endParaRPr lang="en-US"/>
        </a:p>
      </dgm:t>
    </dgm:pt>
    <dgm:pt modelId="{62EDE56A-5E42-4386-8638-16B458B8084B}" type="sibTrans" cxnId="{DEE253D5-84B6-4982-AF43-95DB6850F78A}">
      <dgm:prSet/>
      <dgm:spPr>
        <a:solidFill>
          <a:schemeClr val="tx2"/>
        </a:solidFill>
      </dgm:spPr>
      <dgm:t>
        <a:bodyPr/>
        <a:lstStyle/>
        <a:p>
          <a:endParaRPr lang="en-US"/>
        </a:p>
      </dgm:t>
    </dgm:pt>
    <dgm:pt modelId="{8CC8A1BC-0DDB-449F-ABC4-02310A7E5E55}">
      <dgm:prSet phldrT="[Text]"/>
      <dgm:spPr/>
      <dgm:t>
        <a:bodyPr/>
        <a:lstStyle/>
        <a:p>
          <a:r>
            <a:rPr lang="en-US" dirty="0" smtClean="0"/>
            <a:t>Address Housing and Access Needs for Vulnerable Populations</a:t>
          </a:r>
          <a:endParaRPr lang="en-US" dirty="0"/>
        </a:p>
      </dgm:t>
    </dgm:pt>
    <dgm:pt modelId="{4D7C8850-9C12-4DF4-8B42-A845048D87BB}" type="parTrans" cxnId="{65DE9B3E-C754-4338-B332-F3665D6A5C4A}">
      <dgm:prSet/>
      <dgm:spPr/>
      <dgm:t>
        <a:bodyPr/>
        <a:lstStyle/>
        <a:p>
          <a:endParaRPr lang="en-US"/>
        </a:p>
      </dgm:t>
    </dgm:pt>
    <dgm:pt modelId="{DCE49C8D-AE43-4504-8522-5E8B60B9BAF8}" type="sibTrans" cxnId="{65DE9B3E-C754-4338-B332-F3665D6A5C4A}">
      <dgm:prSet/>
      <dgm:spPr>
        <a:solidFill>
          <a:schemeClr val="tx2"/>
        </a:solidFill>
      </dgm:spPr>
      <dgm:t>
        <a:bodyPr/>
        <a:lstStyle/>
        <a:p>
          <a:endParaRPr lang="en-US"/>
        </a:p>
      </dgm:t>
    </dgm:pt>
    <dgm:pt modelId="{CFBA02BE-6166-4AC2-975E-D8F36DFFC3E3}" type="pres">
      <dgm:prSet presAssocID="{0CEAEE96-AB29-4869-AE16-3E357B05EF26}" presName="Name0" presStyleCnt="0">
        <dgm:presLayoutVars>
          <dgm:dir/>
          <dgm:resizeHandles val="exact"/>
        </dgm:presLayoutVars>
      </dgm:prSet>
      <dgm:spPr/>
      <dgm:t>
        <a:bodyPr/>
        <a:lstStyle/>
        <a:p>
          <a:endParaRPr lang="en-US"/>
        </a:p>
      </dgm:t>
    </dgm:pt>
    <dgm:pt modelId="{D9B61C14-5A70-4A78-AF73-CA2E9A0C0EEA}" type="pres">
      <dgm:prSet presAssocID="{5DF1846F-C6CA-4BC6-B6BF-0858A7286D9D}" presName="node" presStyleLbl="node1" presStyleIdx="0" presStyleCnt="3" custScaleX="112455" custScaleY="126462" custRadScaleRad="84468">
        <dgm:presLayoutVars>
          <dgm:bulletEnabled val="1"/>
        </dgm:presLayoutVars>
      </dgm:prSet>
      <dgm:spPr/>
      <dgm:t>
        <a:bodyPr/>
        <a:lstStyle/>
        <a:p>
          <a:endParaRPr lang="en-US"/>
        </a:p>
      </dgm:t>
    </dgm:pt>
    <dgm:pt modelId="{F20676A8-F334-4B3B-831F-C8C7D039E918}" type="pres">
      <dgm:prSet presAssocID="{35AC27B0-BA4F-430A-8781-773198B634D7}" presName="sibTrans" presStyleLbl="sibTrans2D1" presStyleIdx="0" presStyleCnt="3"/>
      <dgm:spPr/>
      <dgm:t>
        <a:bodyPr/>
        <a:lstStyle/>
        <a:p>
          <a:endParaRPr lang="en-US"/>
        </a:p>
      </dgm:t>
    </dgm:pt>
    <dgm:pt modelId="{50C57E02-07E3-48BA-912A-70A6A5F98EA6}" type="pres">
      <dgm:prSet presAssocID="{35AC27B0-BA4F-430A-8781-773198B634D7}" presName="connectorText" presStyleLbl="sibTrans2D1" presStyleIdx="0" presStyleCnt="3"/>
      <dgm:spPr/>
      <dgm:t>
        <a:bodyPr/>
        <a:lstStyle/>
        <a:p>
          <a:endParaRPr lang="en-US"/>
        </a:p>
      </dgm:t>
    </dgm:pt>
    <dgm:pt modelId="{571C2964-F50F-4B57-B390-087991549DCD}" type="pres">
      <dgm:prSet presAssocID="{BE567897-CAF6-41B8-9BD7-D051E10D4C49}" presName="node" presStyleLbl="node1" presStyleIdx="1" presStyleCnt="3" custScaleX="106614" custScaleY="126460" custRadScaleRad="95259" custRadScaleInc="-8215">
        <dgm:presLayoutVars>
          <dgm:bulletEnabled val="1"/>
        </dgm:presLayoutVars>
      </dgm:prSet>
      <dgm:spPr/>
      <dgm:t>
        <a:bodyPr/>
        <a:lstStyle/>
        <a:p>
          <a:endParaRPr lang="en-US"/>
        </a:p>
      </dgm:t>
    </dgm:pt>
    <dgm:pt modelId="{300CE26B-E9FB-4FCA-BED6-562C0A18979A}" type="pres">
      <dgm:prSet presAssocID="{62EDE56A-5E42-4386-8638-16B458B8084B}" presName="sibTrans" presStyleLbl="sibTrans2D1" presStyleIdx="1" presStyleCnt="3"/>
      <dgm:spPr/>
      <dgm:t>
        <a:bodyPr/>
        <a:lstStyle/>
        <a:p>
          <a:endParaRPr lang="en-US"/>
        </a:p>
      </dgm:t>
    </dgm:pt>
    <dgm:pt modelId="{C0B81485-CF7D-436A-9432-FCF9677BF9F0}" type="pres">
      <dgm:prSet presAssocID="{62EDE56A-5E42-4386-8638-16B458B8084B}" presName="connectorText" presStyleLbl="sibTrans2D1" presStyleIdx="1" presStyleCnt="3"/>
      <dgm:spPr/>
      <dgm:t>
        <a:bodyPr/>
        <a:lstStyle/>
        <a:p>
          <a:endParaRPr lang="en-US"/>
        </a:p>
      </dgm:t>
    </dgm:pt>
    <dgm:pt modelId="{00C41745-F3E7-41CD-80C6-5914BBEA0332}" type="pres">
      <dgm:prSet presAssocID="{8CC8A1BC-0DDB-449F-ABC4-02310A7E5E55}" presName="node" presStyleLbl="node1" presStyleIdx="2" presStyleCnt="3" custScaleX="108372" custScaleY="113230" custRadScaleRad="95259" custRadScaleInc="8215">
        <dgm:presLayoutVars>
          <dgm:bulletEnabled val="1"/>
        </dgm:presLayoutVars>
      </dgm:prSet>
      <dgm:spPr/>
      <dgm:t>
        <a:bodyPr/>
        <a:lstStyle/>
        <a:p>
          <a:endParaRPr lang="en-US"/>
        </a:p>
      </dgm:t>
    </dgm:pt>
    <dgm:pt modelId="{D2EBE87A-E2BD-460E-87AB-D58620F38F63}" type="pres">
      <dgm:prSet presAssocID="{DCE49C8D-AE43-4504-8522-5E8B60B9BAF8}" presName="sibTrans" presStyleLbl="sibTrans2D1" presStyleIdx="2" presStyleCnt="3"/>
      <dgm:spPr/>
      <dgm:t>
        <a:bodyPr/>
        <a:lstStyle/>
        <a:p>
          <a:endParaRPr lang="en-US"/>
        </a:p>
      </dgm:t>
    </dgm:pt>
    <dgm:pt modelId="{FD70E698-28D2-4006-B620-8270AF65B3F2}" type="pres">
      <dgm:prSet presAssocID="{DCE49C8D-AE43-4504-8522-5E8B60B9BAF8}" presName="connectorText" presStyleLbl="sibTrans2D1" presStyleIdx="2" presStyleCnt="3"/>
      <dgm:spPr/>
      <dgm:t>
        <a:bodyPr/>
        <a:lstStyle/>
        <a:p>
          <a:endParaRPr lang="en-US"/>
        </a:p>
      </dgm:t>
    </dgm:pt>
  </dgm:ptLst>
  <dgm:cxnLst>
    <dgm:cxn modelId="{65DE9B3E-C754-4338-B332-F3665D6A5C4A}" srcId="{0CEAEE96-AB29-4869-AE16-3E357B05EF26}" destId="{8CC8A1BC-0DDB-449F-ABC4-02310A7E5E55}" srcOrd="2" destOrd="0" parTransId="{4D7C8850-9C12-4DF4-8B42-A845048D87BB}" sibTransId="{DCE49C8D-AE43-4504-8522-5E8B60B9BAF8}"/>
    <dgm:cxn modelId="{B1C6B04E-FD79-465E-A028-D589BA4781B0}" type="presOf" srcId="{35AC27B0-BA4F-430A-8781-773198B634D7}" destId="{50C57E02-07E3-48BA-912A-70A6A5F98EA6}" srcOrd="1" destOrd="0" presId="urn:microsoft.com/office/officeart/2005/8/layout/cycle7"/>
    <dgm:cxn modelId="{5ECE3582-8C29-4BF8-94FC-83DDD969E103}" type="presOf" srcId="{62EDE56A-5E42-4386-8638-16B458B8084B}" destId="{C0B81485-CF7D-436A-9432-FCF9677BF9F0}" srcOrd="1" destOrd="0" presId="urn:microsoft.com/office/officeart/2005/8/layout/cycle7"/>
    <dgm:cxn modelId="{B683114C-03AD-4A4F-960B-4A5C21C0F0F5}" type="presOf" srcId="{8CC8A1BC-0DDB-449F-ABC4-02310A7E5E55}" destId="{00C41745-F3E7-41CD-80C6-5914BBEA0332}" srcOrd="0" destOrd="0" presId="urn:microsoft.com/office/officeart/2005/8/layout/cycle7"/>
    <dgm:cxn modelId="{EA70A7B9-3D27-4668-9E19-DF81FB507557}" type="presOf" srcId="{DCE49C8D-AE43-4504-8522-5E8B60B9BAF8}" destId="{D2EBE87A-E2BD-460E-87AB-D58620F38F63}" srcOrd="0" destOrd="0" presId="urn:microsoft.com/office/officeart/2005/8/layout/cycle7"/>
    <dgm:cxn modelId="{DE35AED3-8A59-4A57-A1F9-DDC750085231}" type="presOf" srcId="{62EDE56A-5E42-4386-8638-16B458B8084B}" destId="{300CE26B-E9FB-4FCA-BED6-562C0A18979A}" srcOrd="0" destOrd="0" presId="urn:microsoft.com/office/officeart/2005/8/layout/cycle7"/>
    <dgm:cxn modelId="{4AEEE06E-ECCF-40CB-89FF-50068B88940C}" type="presOf" srcId="{0CEAEE96-AB29-4869-AE16-3E357B05EF26}" destId="{CFBA02BE-6166-4AC2-975E-D8F36DFFC3E3}" srcOrd="0" destOrd="0" presId="urn:microsoft.com/office/officeart/2005/8/layout/cycle7"/>
    <dgm:cxn modelId="{D498B232-FAC9-4BDA-BF1F-D4CA3FD762D9}" type="presOf" srcId="{35AC27B0-BA4F-430A-8781-773198B634D7}" destId="{F20676A8-F334-4B3B-831F-C8C7D039E918}" srcOrd="0" destOrd="0" presId="urn:microsoft.com/office/officeart/2005/8/layout/cycle7"/>
    <dgm:cxn modelId="{BBE91E0A-B990-4111-9B36-1581248C4CEE}" type="presOf" srcId="{DCE49C8D-AE43-4504-8522-5E8B60B9BAF8}" destId="{FD70E698-28D2-4006-B620-8270AF65B3F2}" srcOrd="1" destOrd="0" presId="urn:microsoft.com/office/officeart/2005/8/layout/cycle7"/>
    <dgm:cxn modelId="{655CD552-9031-4498-A2EA-A27470030CCF}" type="presOf" srcId="{BE567897-CAF6-41B8-9BD7-D051E10D4C49}" destId="{571C2964-F50F-4B57-B390-087991549DCD}" srcOrd="0" destOrd="0" presId="urn:microsoft.com/office/officeart/2005/8/layout/cycle7"/>
    <dgm:cxn modelId="{DEE253D5-84B6-4982-AF43-95DB6850F78A}" srcId="{0CEAEE96-AB29-4869-AE16-3E357B05EF26}" destId="{BE567897-CAF6-41B8-9BD7-D051E10D4C49}" srcOrd="1" destOrd="0" parTransId="{1ADBC13D-4110-4766-94C8-A84A1CD20D43}" sibTransId="{62EDE56A-5E42-4386-8638-16B458B8084B}"/>
    <dgm:cxn modelId="{1BEF821D-18B3-44ED-A776-38232E2D9B2E}" type="presOf" srcId="{5DF1846F-C6CA-4BC6-B6BF-0858A7286D9D}" destId="{D9B61C14-5A70-4A78-AF73-CA2E9A0C0EEA}" srcOrd="0" destOrd="0" presId="urn:microsoft.com/office/officeart/2005/8/layout/cycle7"/>
    <dgm:cxn modelId="{4CB5E21E-CF17-457C-AD01-A2856655BFA9}" srcId="{0CEAEE96-AB29-4869-AE16-3E357B05EF26}" destId="{5DF1846F-C6CA-4BC6-B6BF-0858A7286D9D}" srcOrd="0" destOrd="0" parTransId="{B0CA17BA-EA7E-4864-8BC4-D7419D60B7A4}" sibTransId="{35AC27B0-BA4F-430A-8781-773198B634D7}"/>
    <dgm:cxn modelId="{441E56BD-D6E1-4236-8782-3CBC87E2BFAC}" type="presParOf" srcId="{CFBA02BE-6166-4AC2-975E-D8F36DFFC3E3}" destId="{D9B61C14-5A70-4A78-AF73-CA2E9A0C0EEA}" srcOrd="0" destOrd="0" presId="urn:microsoft.com/office/officeart/2005/8/layout/cycle7"/>
    <dgm:cxn modelId="{598679A9-AF22-487C-9C40-8D43CEB7B1AA}" type="presParOf" srcId="{CFBA02BE-6166-4AC2-975E-D8F36DFFC3E3}" destId="{F20676A8-F334-4B3B-831F-C8C7D039E918}" srcOrd="1" destOrd="0" presId="urn:microsoft.com/office/officeart/2005/8/layout/cycle7"/>
    <dgm:cxn modelId="{888DB00F-0E19-4153-8BCF-21B8606E7AD6}" type="presParOf" srcId="{F20676A8-F334-4B3B-831F-C8C7D039E918}" destId="{50C57E02-07E3-48BA-912A-70A6A5F98EA6}" srcOrd="0" destOrd="0" presId="urn:microsoft.com/office/officeart/2005/8/layout/cycle7"/>
    <dgm:cxn modelId="{0FE5CF9D-DA7A-486E-AD25-8F0BDEF19F17}" type="presParOf" srcId="{CFBA02BE-6166-4AC2-975E-D8F36DFFC3E3}" destId="{571C2964-F50F-4B57-B390-087991549DCD}" srcOrd="2" destOrd="0" presId="urn:microsoft.com/office/officeart/2005/8/layout/cycle7"/>
    <dgm:cxn modelId="{B62A0C51-FF1D-4FF7-A1B4-A2D29F14CE02}" type="presParOf" srcId="{CFBA02BE-6166-4AC2-975E-D8F36DFFC3E3}" destId="{300CE26B-E9FB-4FCA-BED6-562C0A18979A}" srcOrd="3" destOrd="0" presId="urn:microsoft.com/office/officeart/2005/8/layout/cycle7"/>
    <dgm:cxn modelId="{59D38F99-D796-4E69-9827-228F5A630C3B}" type="presParOf" srcId="{300CE26B-E9FB-4FCA-BED6-562C0A18979A}" destId="{C0B81485-CF7D-436A-9432-FCF9677BF9F0}" srcOrd="0" destOrd="0" presId="urn:microsoft.com/office/officeart/2005/8/layout/cycle7"/>
    <dgm:cxn modelId="{E9A4D27B-4696-4B35-8992-D0857B52F456}" type="presParOf" srcId="{CFBA02BE-6166-4AC2-975E-D8F36DFFC3E3}" destId="{00C41745-F3E7-41CD-80C6-5914BBEA0332}" srcOrd="4" destOrd="0" presId="urn:microsoft.com/office/officeart/2005/8/layout/cycle7"/>
    <dgm:cxn modelId="{7D57003C-8A07-4F3B-926A-C1F0D4F212CD}" type="presParOf" srcId="{CFBA02BE-6166-4AC2-975E-D8F36DFFC3E3}" destId="{D2EBE87A-E2BD-460E-87AB-D58620F38F63}" srcOrd="5" destOrd="0" presId="urn:microsoft.com/office/officeart/2005/8/layout/cycle7"/>
    <dgm:cxn modelId="{9D0600B2-3734-4ABA-A54C-6E781A2B7884}" type="presParOf" srcId="{D2EBE87A-E2BD-460E-87AB-D58620F38F63}" destId="{FD70E698-28D2-4006-B620-8270AF65B3F2}"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61C14-5A70-4A78-AF73-CA2E9A0C0EEA}">
      <dsp:nvSpPr>
        <dsp:cNvPr id="0" name=""/>
        <dsp:cNvSpPr/>
      </dsp:nvSpPr>
      <dsp:spPr>
        <a:xfrm>
          <a:off x="3286722" y="190504"/>
          <a:ext cx="2590805" cy="14567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Reform Land Use Policies</a:t>
          </a:r>
          <a:endParaRPr lang="en-US" sz="1900" kern="1200" dirty="0"/>
        </a:p>
      </dsp:txBody>
      <dsp:txXfrm>
        <a:off x="3329389" y="233171"/>
        <a:ext cx="2505471" cy="1371419"/>
      </dsp:txXfrm>
    </dsp:sp>
    <dsp:sp modelId="{F20676A8-F334-4B3B-831F-C8C7D039E918}">
      <dsp:nvSpPr>
        <dsp:cNvPr id="0" name=""/>
        <dsp:cNvSpPr/>
      </dsp:nvSpPr>
      <dsp:spPr>
        <a:xfrm rot="3320878">
          <a:off x="5003901" y="2088893"/>
          <a:ext cx="1052532" cy="403175"/>
        </a:xfrm>
        <a:prstGeom prst="lef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124854" y="2169528"/>
        <a:ext cx="810627" cy="241905"/>
      </dsp:txXfrm>
    </dsp:sp>
    <dsp:sp modelId="{571C2964-F50F-4B57-B390-087991549DCD}">
      <dsp:nvSpPr>
        <dsp:cNvPr id="0" name=""/>
        <dsp:cNvSpPr/>
      </dsp:nvSpPr>
      <dsp:spPr>
        <a:xfrm>
          <a:off x="5250083" y="2933703"/>
          <a:ext cx="2456236" cy="1456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Invest in Affordable Homes and Community Development</a:t>
          </a:r>
          <a:endParaRPr lang="en-US" sz="1800" kern="1200" dirty="0"/>
        </a:p>
      </dsp:txBody>
      <dsp:txXfrm>
        <a:off x="5292749" y="2976369"/>
        <a:ext cx="2370904" cy="1371398"/>
      </dsp:txXfrm>
    </dsp:sp>
    <dsp:sp modelId="{300CE26B-E9FB-4FCA-BED6-562C0A18979A}">
      <dsp:nvSpPr>
        <dsp:cNvPr id="0" name=""/>
        <dsp:cNvSpPr/>
      </dsp:nvSpPr>
      <dsp:spPr>
        <a:xfrm rot="10800000">
          <a:off x="4065984" y="3460481"/>
          <a:ext cx="1052532" cy="403175"/>
        </a:xfrm>
        <a:prstGeom prst="lef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186936" y="3541116"/>
        <a:ext cx="810627" cy="241905"/>
      </dsp:txXfrm>
    </dsp:sp>
    <dsp:sp modelId="{00C41745-F3E7-41CD-80C6-5914BBEA0332}">
      <dsp:nvSpPr>
        <dsp:cNvPr id="0" name=""/>
        <dsp:cNvSpPr/>
      </dsp:nvSpPr>
      <dsp:spPr>
        <a:xfrm>
          <a:off x="1437679" y="3009903"/>
          <a:ext cx="2496738" cy="13043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Address Housing and Access Needs for Vulnerable Populations</a:t>
          </a:r>
          <a:endParaRPr lang="en-US" sz="1800" kern="1200" dirty="0"/>
        </a:p>
      </dsp:txBody>
      <dsp:txXfrm>
        <a:off x="1475881" y="3048105"/>
        <a:ext cx="2420334" cy="1227925"/>
      </dsp:txXfrm>
    </dsp:sp>
    <dsp:sp modelId="{D2EBE87A-E2BD-460E-87AB-D58620F38F63}">
      <dsp:nvSpPr>
        <dsp:cNvPr id="0" name=""/>
        <dsp:cNvSpPr/>
      </dsp:nvSpPr>
      <dsp:spPr>
        <a:xfrm rot="18279122">
          <a:off x="3081482" y="2126993"/>
          <a:ext cx="1052532" cy="403175"/>
        </a:xfrm>
        <a:prstGeom prst="lef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202435" y="2207628"/>
        <a:ext cx="810627" cy="24190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1.02227E-7</cdr:x>
      <cdr:y>0.13349</cdr:y>
    </cdr:from>
    <cdr:to>
      <cdr:x>0.06232</cdr:x>
      <cdr:y>0.22275</cdr:y>
    </cdr:to>
    <cdr:sp macro="" textlink="">
      <cdr:nvSpPr>
        <cdr:cNvPr id="3" name="TextBox 1"/>
        <cdr:cNvSpPr txBox="1"/>
      </cdr:nvSpPr>
      <cdr:spPr>
        <a:xfrm xmlns:a="http://schemas.openxmlformats.org/drawingml/2006/main">
          <a:off x="1" y="683653"/>
          <a:ext cx="609600" cy="4572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000" dirty="0" smtClean="0"/>
            <a:t> Permits</a:t>
          </a:r>
        </a:p>
        <a:p xmlns:a="http://schemas.openxmlformats.org/drawingml/2006/main">
          <a:pPr algn="r"/>
          <a:endParaRPr lang="en-US" sz="1100" dirty="0"/>
        </a:p>
      </cdr:txBody>
    </cdr:sp>
  </cdr:relSizeAnchor>
  <cdr:relSizeAnchor xmlns:cdr="http://schemas.openxmlformats.org/drawingml/2006/chartDrawing">
    <cdr:from>
      <cdr:x>0.39727</cdr:x>
      <cdr:y>0.05909</cdr:y>
    </cdr:from>
    <cdr:to>
      <cdr:x>0.59727</cdr:x>
      <cdr:y>0.33655</cdr:y>
    </cdr:to>
    <cdr:sp macro="" textlink="">
      <cdr:nvSpPr>
        <cdr:cNvPr id="7" name="TextBox 6"/>
        <cdr:cNvSpPr txBox="1"/>
      </cdr:nvSpPr>
      <cdr:spPr>
        <a:xfrm xmlns:a="http://schemas.openxmlformats.org/drawingml/2006/main">
          <a:off x="3886200" y="302653"/>
          <a:ext cx="1956435" cy="14210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t>Annual </a:t>
          </a:r>
          <a:r>
            <a:rPr lang="en-US" sz="1600" dirty="0" smtClean="0"/>
            <a:t>New Housing Permits 1955-2015</a:t>
          </a:r>
          <a:endParaRPr lang="en-US" sz="1600" baseline="0" dirty="0"/>
        </a:p>
      </cdr:txBody>
    </cdr:sp>
  </cdr:relSizeAnchor>
</c:userShapes>
</file>

<file path=ppt/drawings/drawing2.xml><?xml version="1.0" encoding="utf-8"?>
<c:userShapes xmlns:c="http://schemas.openxmlformats.org/drawingml/2006/chart">
  <cdr:relSizeAnchor xmlns:cdr="http://schemas.openxmlformats.org/drawingml/2006/chartDrawing">
    <cdr:from>
      <cdr:x>0.75624</cdr:x>
      <cdr:y>0.36944</cdr:y>
    </cdr:from>
    <cdr:to>
      <cdr:x>0.87039</cdr:x>
      <cdr:y>0.63611</cdr:y>
    </cdr:to>
    <cdr:sp macro="" textlink="">
      <cdr:nvSpPr>
        <cdr:cNvPr id="5" name="TextBox 4"/>
        <cdr:cNvSpPr txBox="1"/>
      </cdr:nvSpPr>
      <cdr:spPr>
        <a:xfrm xmlns:a="http://schemas.openxmlformats.org/drawingml/2006/main">
          <a:off x="6057900" y="126682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0.32415</cdr:x>
      <cdr:y>0.63934</cdr:y>
    </cdr:from>
    <cdr:to>
      <cdr:x>0.51118</cdr:x>
      <cdr:y>0.83607</cdr:y>
    </cdr:to>
    <cdr:cxnSp macro="">
      <cdr:nvCxnSpPr>
        <cdr:cNvPr id="3" name="Straight Arrow Connector 2"/>
        <cdr:cNvCxnSpPr/>
      </cdr:nvCxnSpPr>
      <cdr:spPr>
        <a:xfrm xmlns:a="http://schemas.openxmlformats.org/drawingml/2006/main">
          <a:off x="2741763" y="2971800"/>
          <a:ext cx="1581912" cy="914400"/>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26" cy="465297"/>
          </a:xfrm>
          <a:prstGeom prst="rect">
            <a:avLst/>
          </a:prstGeom>
        </p:spPr>
        <p:txBody>
          <a:bodyPr vert="horz" lIns="91467" tIns="45734" rIns="91467" bIns="45734" rtlCol="0"/>
          <a:lstStyle>
            <a:lvl1pPr algn="l">
              <a:defRPr sz="1200"/>
            </a:lvl1pPr>
          </a:lstStyle>
          <a:p>
            <a:endParaRPr lang="en-US"/>
          </a:p>
        </p:txBody>
      </p:sp>
      <p:sp>
        <p:nvSpPr>
          <p:cNvPr id="3" name="Date Placeholder 2"/>
          <p:cNvSpPr>
            <a:spLocks noGrp="1"/>
          </p:cNvSpPr>
          <p:nvPr>
            <p:ph type="dt" sz="quarter" idx="1"/>
          </p:nvPr>
        </p:nvSpPr>
        <p:spPr>
          <a:xfrm>
            <a:off x="3978486" y="0"/>
            <a:ext cx="3043026" cy="465297"/>
          </a:xfrm>
          <a:prstGeom prst="rect">
            <a:avLst/>
          </a:prstGeom>
        </p:spPr>
        <p:txBody>
          <a:bodyPr vert="horz" lIns="91467" tIns="45734" rIns="91467" bIns="45734" rtlCol="0"/>
          <a:lstStyle>
            <a:lvl1pPr algn="r">
              <a:defRPr sz="1200"/>
            </a:lvl1pPr>
          </a:lstStyle>
          <a:p>
            <a:fld id="{42737377-52D5-45CB-9687-99DB54C153C7}" type="datetimeFigureOut">
              <a:rPr lang="en-US" smtClean="0"/>
              <a:t>3/15/2017</a:t>
            </a:fld>
            <a:endParaRPr lang="en-US"/>
          </a:p>
        </p:txBody>
      </p:sp>
      <p:sp>
        <p:nvSpPr>
          <p:cNvPr id="4" name="Footer Placeholder 3"/>
          <p:cNvSpPr>
            <a:spLocks noGrp="1"/>
          </p:cNvSpPr>
          <p:nvPr>
            <p:ph type="ftr" sz="quarter" idx="2"/>
          </p:nvPr>
        </p:nvSpPr>
        <p:spPr>
          <a:xfrm>
            <a:off x="0" y="8842216"/>
            <a:ext cx="3043026" cy="465297"/>
          </a:xfrm>
          <a:prstGeom prst="rect">
            <a:avLst/>
          </a:prstGeom>
        </p:spPr>
        <p:txBody>
          <a:bodyPr vert="horz" lIns="91467" tIns="45734" rIns="91467" bIns="45734" rtlCol="0" anchor="b"/>
          <a:lstStyle>
            <a:lvl1pPr algn="l">
              <a:defRPr sz="1200"/>
            </a:lvl1pPr>
          </a:lstStyle>
          <a:p>
            <a:endParaRPr lang="en-US"/>
          </a:p>
        </p:txBody>
      </p:sp>
      <p:sp>
        <p:nvSpPr>
          <p:cNvPr id="5" name="Slide Number Placeholder 4"/>
          <p:cNvSpPr>
            <a:spLocks noGrp="1"/>
          </p:cNvSpPr>
          <p:nvPr>
            <p:ph type="sldNum" sz="quarter" idx="3"/>
          </p:nvPr>
        </p:nvSpPr>
        <p:spPr>
          <a:xfrm>
            <a:off x="3978486" y="8842216"/>
            <a:ext cx="3043026" cy="465297"/>
          </a:xfrm>
          <a:prstGeom prst="rect">
            <a:avLst/>
          </a:prstGeom>
        </p:spPr>
        <p:txBody>
          <a:bodyPr vert="horz" lIns="91467" tIns="45734" rIns="91467" bIns="45734" rtlCol="0" anchor="b"/>
          <a:lstStyle>
            <a:lvl1pPr algn="r">
              <a:defRPr sz="1200"/>
            </a:lvl1pPr>
          </a:lstStyle>
          <a:p>
            <a:fld id="{C8B63A3C-DA17-49F0-9680-2948F4B5AE80}" type="slidenum">
              <a:rPr lang="en-US" smtClean="0"/>
              <a:t>‹#›</a:t>
            </a:fld>
            <a:endParaRPr lang="en-US"/>
          </a:p>
        </p:txBody>
      </p:sp>
    </p:spTree>
    <p:extLst>
      <p:ext uri="{BB962C8B-B14F-4D97-AF65-F5344CB8AC3E}">
        <p14:creationId xmlns:p14="http://schemas.microsoft.com/office/powerpoint/2010/main" val="46823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11" tIns="46656" rIns="93311" bIns="46656" rtlCol="0"/>
          <a:lstStyle>
            <a:lvl1pPr algn="l">
              <a:defRPr sz="1200"/>
            </a:lvl1pPr>
          </a:lstStyle>
          <a:p>
            <a:endParaRPr lang="en-US"/>
          </a:p>
        </p:txBody>
      </p:sp>
      <p:sp>
        <p:nvSpPr>
          <p:cNvPr id="3" name="Date Placeholder 2"/>
          <p:cNvSpPr>
            <a:spLocks noGrp="1"/>
          </p:cNvSpPr>
          <p:nvPr>
            <p:ph type="dt" idx="1"/>
          </p:nvPr>
        </p:nvSpPr>
        <p:spPr>
          <a:xfrm>
            <a:off x="3978132" y="1"/>
            <a:ext cx="3043343" cy="465455"/>
          </a:xfrm>
          <a:prstGeom prst="rect">
            <a:avLst/>
          </a:prstGeom>
        </p:spPr>
        <p:txBody>
          <a:bodyPr vert="horz" lIns="93311" tIns="46656" rIns="93311" bIns="46656" rtlCol="0"/>
          <a:lstStyle>
            <a:lvl1pPr algn="r">
              <a:defRPr sz="1200"/>
            </a:lvl1pPr>
          </a:lstStyle>
          <a:p>
            <a:fld id="{6A2192D9-3E2A-40E1-A5C6-033249658751}" type="datetimeFigureOut">
              <a:rPr lang="en-US" smtClean="0"/>
              <a:t>3/15/2017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1" tIns="46656" rIns="93311" bIns="46656" rtlCol="0" anchor="ctr"/>
          <a:lstStyle/>
          <a:p>
            <a:endParaRPr lang="en-US"/>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3311" tIns="46656" rIns="93311" bIns="46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1"/>
            <a:ext cx="3043343" cy="465455"/>
          </a:xfrm>
          <a:prstGeom prst="rect">
            <a:avLst/>
          </a:prstGeom>
        </p:spPr>
        <p:txBody>
          <a:bodyPr vert="horz" lIns="93311" tIns="46656" rIns="93311"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311" tIns="46656" rIns="93311" bIns="46656" rtlCol="0" anchor="b"/>
          <a:lstStyle>
            <a:lvl1pPr algn="r">
              <a:defRPr sz="1200"/>
            </a:lvl1pPr>
          </a:lstStyle>
          <a:p>
            <a:fld id="{4DA6E652-C9EF-4CF2-AD77-D78B30EE624A}" type="slidenum">
              <a:rPr lang="en-US" smtClean="0"/>
              <a:t>‹#›</a:t>
            </a:fld>
            <a:endParaRPr lang="en-US"/>
          </a:p>
        </p:txBody>
      </p:sp>
    </p:spTree>
    <p:extLst>
      <p:ext uri="{BB962C8B-B14F-4D97-AF65-F5344CB8AC3E}">
        <p14:creationId xmlns:p14="http://schemas.microsoft.com/office/powerpoint/2010/main" val="144553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California’s Housing Future: Challenges and Opportunities,” is a Draft Statewide Housing Assessment, that has </a:t>
            </a:r>
            <a:r>
              <a:rPr lang="en-US" sz="1200" b="1" kern="1200" dirty="0" smtClean="0">
                <a:solidFill>
                  <a:schemeClr val="tx1"/>
                </a:solidFill>
                <a:effectLst/>
                <a:latin typeface="+mn-lt"/>
                <a:ea typeface="+mn-ea"/>
                <a:cs typeface="+mn-cs"/>
              </a:rPr>
              <a:t>been more than a year in the making and </a:t>
            </a:r>
            <a:r>
              <a:rPr lang="en-US" dirty="0" smtClean="0">
                <a:latin typeface="Calibri" panose="020F0502020204030204" pitchFamily="34" charset="0"/>
              </a:rPr>
              <a:t>Along the way we’ve consulted experts, academics, and other agencies</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dirty="0" smtClean="0">
                <a:latin typeface="Calibri" panose="020F0502020204030204" pitchFamily="34" charset="0"/>
              </a:rPr>
              <a:t>This is our first comprehensive update since the year 2000. </a:t>
            </a:r>
            <a:r>
              <a:rPr lang="en-US" sz="1200" kern="1200" dirty="0" smtClean="0">
                <a:solidFill>
                  <a:schemeClr val="tx1"/>
                </a:solidFill>
                <a:effectLst/>
                <a:latin typeface="+mn-lt"/>
                <a:ea typeface="+mn-ea"/>
                <a:cs typeface="+mn-cs"/>
              </a:rPr>
              <a:t>We see it as helping inform the critical housing conversations happening now and for years to come. We purposely released the report </a:t>
            </a:r>
            <a:r>
              <a:rPr lang="en-US" sz="1200" b="1" kern="1200" dirty="0" smtClean="0">
                <a:solidFill>
                  <a:schemeClr val="tx1"/>
                </a:solidFill>
                <a:effectLst/>
                <a:latin typeface="+mn-lt"/>
                <a:ea typeface="+mn-ea"/>
                <a:cs typeface="+mn-cs"/>
              </a:rPr>
              <a:t>in draft form to allow time to engage in significant public outreach and conversations like this one to generate even more potential options to address our housing challenges. As</a:t>
            </a:r>
            <a:r>
              <a:rPr lang="en-US" sz="1200" b="1" kern="1200" baseline="0" dirty="0" smtClean="0">
                <a:solidFill>
                  <a:schemeClr val="tx1"/>
                </a:solidFill>
                <a:effectLst/>
                <a:latin typeface="+mn-lt"/>
                <a:ea typeface="+mn-ea"/>
                <a:cs typeface="+mn-cs"/>
              </a:rPr>
              <a:t> part of this process we engaged in </a:t>
            </a:r>
            <a:r>
              <a:rPr lang="en-US" sz="1200" b="1" kern="1200" dirty="0" smtClean="0">
                <a:solidFill>
                  <a:schemeClr val="tx1"/>
                </a:solidFill>
                <a:effectLst/>
                <a:latin typeface="+mn-lt"/>
                <a:ea typeface="+mn-ea"/>
                <a:cs typeface="+mn-cs"/>
              </a:rPr>
              <a:t>six public workshops around the state, a 60 day comment period (which generated more than 60 comment letters), and dozens of other stakeholder engagement events.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looking forward to incorporating the feedback we’ve received and revising the Assessment with a </a:t>
            </a:r>
            <a:r>
              <a:rPr lang="en-US" sz="1200" b="1" kern="1200" dirty="0" smtClean="0">
                <a:solidFill>
                  <a:schemeClr val="tx1"/>
                </a:solidFill>
                <a:effectLst/>
                <a:latin typeface="+mn-lt"/>
                <a:ea typeface="+mn-ea"/>
                <a:cs typeface="+mn-cs"/>
              </a:rPr>
              <a:t>goal of releasing in Summer 2017.</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A6E652-C9EF-4CF2-AD77-D78B30EE624A}" type="slidenum">
              <a:rPr lang="en-US" smtClean="0"/>
              <a:t>1</a:t>
            </a:fld>
            <a:endParaRPr lang="en-US"/>
          </a:p>
        </p:txBody>
      </p:sp>
    </p:spTree>
    <p:extLst>
      <p:ext uri="{BB962C8B-B14F-4D97-AF65-F5344CB8AC3E}">
        <p14:creationId xmlns:p14="http://schemas.microsoft.com/office/powerpoint/2010/main" val="323935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Although not new to many of you, when we look at the data it’s easy to see the </a:t>
            </a:r>
            <a:r>
              <a:rPr lang="en-US" sz="1200" b="1" kern="1200" dirty="0" smtClean="0">
                <a:solidFill>
                  <a:schemeClr val="tx1"/>
                </a:solidFill>
                <a:effectLst/>
                <a:latin typeface="+mn-lt"/>
                <a:ea typeface="+mn-ea"/>
                <a:cs typeface="+mn-cs"/>
              </a:rPr>
              <a:t>significant housing challenges we have</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have a very low supply of new homes compared to our need.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We only </a:t>
            </a:r>
            <a:r>
              <a:rPr lang="en-US" sz="1200" b="1" kern="1200" dirty="0" smtClean="0">
                <a:solidFill>
                  <a:schemeClr val="tx1"/>
                </a:solidFill>
                <a:effectLst/>
                <a:latin typeface="+mn-lt"/>
                <a:ea typeface="+mn-ea"/>
                <a:cs typeface="+mn-cs"/>
              </a:rPr>
              <a:t>averaged 80,000 new homes annually over the last 10 years,</a:t>
            </a:r>
            <a:r>
              <a:rPr lang="en-US" sz="1200" kern="1200" dirty="0" smtClean="0">
                <a:solidFill>
                  <a:schemeClr val="tx1"/>
                </a:solidFill>
                <a:effectLst/>
                <a:latin typeface="+mn-lt"/>
                <a:ea typeface="+mn-ea"/>
                <a:cs typeface="+mn-cs"/>
              </a:rPr>
              <a:t> less than half of our projected need just to keep up with population growth.  And far less than what we were building annually in previous decades with more than 200,000 new homes a year.</a:t>
            </a:r>
            <a:endParaRPr lang="en-US" sz="1100" kern="1200" dirty="0" smtClean="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4DA6E652-C9EF-4CF2-AD77-D78B30EE624A}" type="slidenum">
              <a:rPr lang="en-US" smtClean="0"/>
              <a:t>2</a:t>
            </a:fld>
            <a:endParaRPr lang="en-US"/>
          </a:p>
        </p:txBody>
      </p:sp>
    </p:spTree>
    <p:extLst>
      <p:ext uri="{BB962C8B-B14F-4D97-AF65-F5344CB8AC3E}">
        <p14:creationId xmlns:p14="http://schemas.microsoft.com/office/powerpoint/2010/main" val="187322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Families continue to struggle to make ends meet.  Nearly </a:t>
            </a:r>
            <a:r>
              <a:rPr lang="en-US" sz="1200" b="1" kern="1200" dirty="0" smtClean="0">
                <a:solidFill>
                  <a:schemeClr val="tx1"/>
                </a:solidFill>
                <a:effectLst/>
                <a:latin typeface="+mn-lt"/>
                <a:ea typeface="+mn-ea"/>
                <a:cs typeface="+mn-cs"/>
              </a:rPr>
              <a:t>one-third of renters pay more than 50% of their income toward rent</a:t>
            </a:r>
            <a:r>
              <a:rPr lang="en-US" sz="1200" kern="1200" dirty="0" smtClean="0">
                <a:solidFill>
                  <a:schemeClr val="tx1"/>
                </a:solidFill>
                <a:effectLst/>
                <a:latin typeface="+mn-lt"/>
                <a:ea typeface="+mn-ea"/>
                <a:cs typeface="+mn-cs"/>
              </a:rPr>
              <a:t> and this is even more severe for lower income renters; 80% of our extremely-low income renter households pay more than half of their income toward rent.  In Orange County 53% of</a:t>
            </a:r>
            <a:r>
              <a:rPr lang="en-US" sz="1200" kern="1200" baseline="0" dirty="0" smtClean="0">
                <a:solidFill>
                  <a:schemeClr val="tx1"/>
                </a:solidFill>
                <a:effectLst/>
                <a:latin typeface="+mn-lt"/>
                <a:ea typeface="+mn-ea"/>
                <a:cs typeface="+mn-cs"/>
              </a:rPr>
              <a:t> all renters meet that definition of cost burden and </a:t>
            </a:r>
            <a:r>
              <a:rPr lang="en-US" dirty="0" smtClean="0"/>
              <a:t>27% pay</a:t>
            </a:r>
            <a:r>
              <a:rPr lang="en-US" baseline="0" dirty="0" smtClean="0"/>
              <a:t> half their income towards rent.</a:t>
            </a:r>
          </a:p>
          <a:p>
            <a:pPr lvl="0"/>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When we look at the available rental stock, </a:t>
            </a:r>
            <a:r>
              <a:rPr lang="en-US" dirty="0" smtClean="0"/>
              <a:t>we can see what drives this burden.  We have very few rental units affordable to ELI and VLI households in comparison to the number of households in that income range.</a:t>
            </a:r>
            <a:r>
              <a:rPr lang="en-US" baseline="0" dirty="0" smtClean="0"/>
              <a:t>  For example, </a:t>
            </a:r>
            <a:r>
              <a:rPr lang="en-US" sz="1200" b="1" kern="1200" dirty="0" smtClean="0">
                <a:solidFill>
                  <a:schemeClr val="tx1"/>
                </a:solidFill>
                <a:effectLst/>
                <a:latin typeface="+mn-lt"/>
                <a:ea typeface="+mn-ea"/>
                <a:cs typeface="+mn-cs"/>
              </a:rPr>
              <a:t>there is a 1.5 million unit shortfall between the number of very low and extremely low income households and the number of rental homes available at prices these families can afford.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not exclusively a rental issue, </a:t>
            </a:r>
            <a:r>
              <a:rPr lang="en-US" sz="1200" b="1" kern="1200" dirty="0" smtClean="0">
                <a:solidFill>
                  <a:schemeClr val="tx1"/>
                </a:solidFill>
                <a:effectLst/>
                <a:latin typeface="+mn-lt"/>
                <a:ea typeface="+mn-ea"/>
                <a:cs typeface="+mn-cs"/>
              </a:rPr>
              <a:t>homeownership rates are also at their lowest in California since the 1940s.</a:t>
            </a:r>
            <a:endParaRPr lang="en-US" dirty="0"/>
          </a:p>
        </p:txBody>
      </p:sp>
      <p:sp>
        <p:nvSpPr>
          <p:cNvPr id="4" name="Slide Number Placeholder 3"/>
          <p:cNvSpPr>
            <a:spLocks noGrp="1"/>
          </p:cNvSpPr>
          <p:nvPr>
            <p:ph type="sldNum" sz="quarter" idx="10"/>
          </p:nvPr>
        </p:nvSpPr>
        <p:spPr/>
        <p:txBody>
          <a:bodyPr/>
          <a:lstStyle/>
          <a:p>
            <a:fld id="{4DA6E652-C9EF-4CF2-AD77-D78B30EE624A}" type="slidenum">
              <a:rPr lang="en-US" smtClean="0"/>
              <a:t>3</a:t>
            </a:fld>
            <a:endParaRPr lang="en-US"/>
          </a:p>
        </p:txBody>
      </p:sp>
    </p:spTree>
    <p:extLst>
      <p:ext uri="{BB962C8B-B14F-4D97-AF65-F5344CB8AC3E}">
        <p14:creationId xmlns:p14="http://schemas.microsoft.com/office/powerpoint/2010/main" val="404522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Lack of supply and rising costs have far-reaching consequences for all of California.</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As we just discussed: Environment:  When housing costs push people further from jobs, longer commutes not only impact quality of life and family transportation costs but also increase pollution for everyone.  Removing barriers to infill development and development in areas of opportunity would not just alleviate the housing crisis, but also support the State’s climate change goals.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Economy: </a:t>
            </a:r>
            <a:r>
              <a:rPr lang="en-US" b="1" dirty="0" smtClean="0"/>
              <a:t>In terms of economic output</a:t>
            </a:r>
            <a:r>
              <a:rPr lang="en-US" dirty="0" smtClean="0"/>
              <a:t>, a recent study out of Berkeley estimates that squandered building opportunities add up to a national loss of $1.5 trillion/year. In California alone, these estimates suggest a theoretical loss of a staggering $238 billion dollars annually. </a:t>
            </a:r>
            <a:endParaRPr lang="en-US" b="1" dirty="0" smtClean="0"/>
          </a:p>
          <a:p>
            <a:endParaRPr lang="en-US" b="1" dirty="0" smtClean="0"/>
          </a:p>
          <a:p>
            <a:pPr defTabSz="907828">
              <a:defRPr/>
            </a:pPr>
            <a:r>
              <a:rPr lang="en-US" dirty="0" smtClean="0"/>
              <a:t>Chang-Tai Hsieh &amp; Enrico Moretti, Why Do Cities Matter? Local Growth and Aggregate Growth (National Bureau of Econ. Research, Working Paper No. 21154 2015).</a:t>
            </a:r>
            <a:endParaRPr lang="en-US" b="1" dirty="0" smtClean="0"/>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Poverty: </a:t>
            </a:r>
            <a:r>
              <a:rPr lang="en-US" sz="1200" b="1" kern="1200" dirty="0" smtClean="0">
                <a:solidFill>
                  <a:schemeClr val="tx1"/>
                </a:solidFill>
                <a:effectLst/>
                <a:latin typeface="+mn-lt"/>
                <a:ea typeface="+mn-ea"/>
                <a:cs typeface="+mn-cs"/>
              </a:rPr>
              <a:t>Housing costs also increase our poverty rate</a:t>
            </a:r>
            <a:r>
              <a:rPr lang="en-US" sz="1200" kern="1200" dirty="0" smtClean="0">
                <a:solidFill>
                  <a:schemeClr val="tx1"/>
                </a:solidFill>
                <a:effectLst/>
                <a:latin typeface="+mn-lt"/>
                <a:ea typeface="+mn-ea"/>
                <a:cs typeface="+mn-cs"/>
              </a:rPr>
              <a:t>, according to the census California has the highest poverty rate in the nation when you take into account housing costs. Since 2000, </a:t>
            </a:r>
            <a:r>
              <a:rPr lang="en-US" sz="1200" b="1" kern="1200" dirty="0" smtClean="0">
                <a:solidFill>
                  <a:schemeClr val="tx1"/>
                </a:solidFill>
                <a:effectLst/>
                <a:latin typeface="+mn-lt"/>
                <a:ea typeface="+mn-ea"/>
                <a:cs typeface="+mn-cs"/>
              </a:rPr>
              <a:t>more people are living in distressed neighborhoods.  In California’s 10 largest metros the population experiencing poverty grew by nearly 30%, but grew by more than 50% in the</a:t>
            </a:r>
            <a:r>
              <a:rPr lang="en-US" sz="1200" kern="1200" dirty="0" smtClean="0">
                <a:solidFill>
                  <a:schemeClr val="tx1"/>
                </a:solidFill>
                <a:effectLst/>
                <a:latin typeface="+mn-lt"/>
                <a:ea typeface="+mn-ea"/>
                <a:cs typeface="+mn-cs"/>
              </a:rPr>
              <a:t> highest poverty census tracts.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Economic Mobility: This has long-term consequences for the families.  In fact, studies show that where a child is raised affects the future economic potential of that child and children with greater exposure to poverty during childhood are up to 45% more likely to have difficulty escaping poverty as adults.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Health:  We have the </a:t>
            </a:r>
            <a:r>
              <a:rPr lang="en-US" sz="1200" b="1" kern="1200" dirty="0" smtClean="0">
                <a:solidFill>
                  <a:schemeClr val="tx1"/>
                </a:solidFill>
                <a:effectLst/>
                <a:latin typeface="+mn-lt"/>
                <a:ea typeface="+mn-ea"/>
                <a:cs typeface="+mn-cs"/>
              </a:rPr>
              <a:t>largest homeless population in the country</a:t>
            </a:r>
            <a:r>
              <a:rPr lang="en-US" sz="1200" kern="1200" dirty="0" smtClean="0">
                <a:solidFill>
                  <a:schemeClr val="tx1"/>
                </a:solidFill>
                <a:effectLst/>
                <a:latin typeface="+mn-lt"/>
                <a:ea typeface="+mn-ea"/>
                <a:cs typeface="+mn-cs"/>
              </a:rPr>
              <a:t>. California accounts for a disproportionate 22% of the nation’s homeless population, but only 12% of the overall population.   Housing instability negatively impacts health, but addressing homelessness can lower public health and social services costs though decreased emergency room visits, better health, and reduced use of social services.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Education: In terms of education, when children experience housing instability, especially homelessness, they experience reduced academic outcomes.</a:t>
            </a:r>
          </a:p>
          <a:p>
            <a:r>
              <a:rPr lang="en-US" sz="1200" kern="1200" dirty="0" smtClean="0">
                <a:solidFill>
                  <a:schemeClr val="tx1"/>
                </a:solidFill>
                <a:effectLst/>
                <a:latin typeface="+mn-lt"/>
                <a:ea typeface="+mn-ea"/>
                <a:cs typeface="+mn-cs"/>
              </a:rPr>
              <a:t>According to Brookings, the number of people living in distressed neighborhoods has grown by more than 5 million since 2000.  Brookings found that since 2000 the growth in the poor population for California’s 10 largest metro areas was an average of 28%, but the growth of poor residents in the high poverty census tracts was an average of 53%.</a:t>
            </a:r>
          </a:p>
          <a:p>
            <a:endParaRPr lang="en-US" dirty="0" smtClean="0"/>
          </a:p>
        </p:txBody>
      </p:sp>
      <p:sp>
        <p:nvSpPr>
          <p:cNvPr id="4" name="Slide Number Placeholder 3"/>
          <p:cNvSpPr>
            <a:spLocks noGrp="1"/>
          </p:cNvSpPr>
          <p:nvPr>
            <p:ph type="sldNum" sz="quarter" idx="10"/>
          </p:nvPr>
        </p:nvSpPr>
        <p:spPr/>
        <p:txBody>
          <a:bodyPr/>
          <a:lstStyle/>
          <a:p>
            <a:fld id="{4DA6E652-C9EF-4CF2-AD77-D78B30EE624A}" type="slidenum">
              <a:rPr lang="en-US" smtClean="0"/>
              <a:t>4</a:t>
            </a:fld>
            <a:endParaRPr lang="en-US"/>
          </a:p>
        </p:txBody>
      </p:sp>
    </p:spTree>
    <p:extLst>
      <p:ext uri="{BB962C8B-B14F-4D97-AF65-F5344CB8AC3E}">
        <p14:creationId xmlns:p14="http://schemas.microsoft.com/office/powerpoint/2010/main" val="214388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identified three broad categories of options to address CA’s housing challenges</a:t>
            </a:r>
            <a:r>
              <a:rPr lang="en-US" dirty="0" smtClean="0"/>
              <a:t>:</a:t>
            </a:r>
          </a:p>
          <a:p>
            <a:pPr marL="514350" indent="-514350">
              <a:spcAft>
                <a:spcPts val="1200"/>
              </a:spcAft>
              <a:buFont typeface="+mj-lt"/>
              <a:buAutoNum type="arabicPeriod"/>
            </a:pPr>
            <a:r>
              <a:rPr lang="en-US" dirty="0" smtClean="0"/>
              <a:t>The first category is land use reform which can play a critical role in advancing affordability, sustainability, and equity. This includes</a:t>
            </a:r>
            <a:r>
              <a:rPr lang="en-US" sz="1200" dirty="0" smtClean="0">
                <a:solidFill>
                  <a:schemeClr val="accent6"/>
                </a:solidFill>
                <a:latin typeface="Arial" panose="020B0604020202020204" pitchFamily="34" charset="0"/>
                <a:cs typeface="Arial" panose="020B0604020202020204" pitchFamily="34" charset="0"/>
              </a:rPr>
              <a:t> Increasing</a:t>
            </a:r>
            <a:r>
              <a:rPr lang="en-US" sz="1200" baseline="0" dirty="0" smtClean="0">
                <a:solidFill>
                  <a:schemeClr val="accent6"/>
                </a:solidFill>
                <a:latin typeface="Arial" panose="020B0604020202020204" pitchFamily="34" charset="0"/>
                <a:cs typeface="Arial" panose="020B0604020202020204" pitchFamily="34" charset="0"/>
              </a:rPr>
              <a:t> the</a:t>
            </a:r>
            <a:r>
              <a:rPr lang="en-US" sz="1200" dirty="0" smtClean="0">
                <a:solidFill>
                  <a:schemeClr val="accent6"/>
                </a:solidFill>
                <a:latin typeface="Arial" panose="020B0604020202020204" pitchFamily="34" charset="0"/>
                <a:cs typeface="Arial" panose="020B0604020202020204" pitchFamily="34" charset="0"/>
              </a:rPr>
              <a:t> supply of housing affordable to all income levels by reducing time and cost of development</a:t>
            </a:r>
            <a:r>
              <a:rPr lang="en-US" sz="1200" baseline="0" dirty="0" smtClean="0">
                <a:solidFill>
                  <a:schemeClr val="accent6"/>
                </a:solidFill>
                <a:latin typeface="Arial" panose="020B0604020202020204" pitchFamily="34" charset="0"/>
                <a:cs typeface="Arial" panose="020B0604020202020204" pitchFamily="34" charset="0"/>
              </a:rPr>
              <a:t> and linking </a:t>
            </a:r>
            <a:r>
              <a:rPr lang="en-US" sz="1200" dirty="0" smtClean="0">
                <a:solidFill>
                  <a:schemeClr val="accent6"/>
                </a:solidFill>
                <a:latin typeface="Arial" panose="020B0604020202020204" pitchFamily="34" charset="0"/>
                <a:cs typeface="Arial" panose="020B0604020202020204" pitchFamily="34" charset="0"/>
              </a:rPr>
              <a:t>housing production and other housing goals to non-housing incentives and investments</a:t>
            </a:r>
          </a:p>
          <a:p>
            <a:pPr marL="514350" indent="-514350">
              <a:spcAft>
                <a:spcPts val="1200"/>
              </a:spcAft>
              <a:buFont typeface="+mj-lt"/>
              <a:buAutoNum type="arabicPeriod"/>
            </a:pPr>
            <a:r>
              <a:rPr lang="en-US" sz="1200" b="1" dirty="0" smtClean="0"/>
              <a:t>The second</a:t>
            </a:r>
            <a:r>
              <a:rPr lang="en-US" sz="1200" b="1" baseline="0" dirty="0" smtClean="0"/>
              <a:t> is </a:t>
            </a:r>
            <a:r>
              <a:rPr lang="en-US" sz="1200" b="1" dirty="0" smtClean="0"/>
              <a:t>Addressing  Housing and Access Needs for Vulnerable Populations </a:t>
            </a:r>
            <a:r>
              <a:rPr lang="en-US" sz="1200" dirty="0" smtClean="0"/>
              <a:t>through Greater </a:t>
            </a:r>
            <a:r>
              <a:rPr lang="en-US" sz="1200" baseline="0" dirty="0" smtClean="0"/>
              <a:t> </a:t>
            </a:r>
            <a:r>
              <a:rPr lang="en-US" sz="1200" dirty="0" smtClean="0"/>
              <a:t>Inter-agency Coordination, Program Design and Evaluation.  This includes </a:t>
            </a:r>
            <a:r>
              <a:rPr lang="en-US" sz="1200" dirty="0" smtClean="0">
                <a:solidFill>
                  <a:schemeClr val="accent6"/>
                </a:solidFill>
                <a:latin typeface="Arial" panose="020B0604020202020204" pitchFamily="34" charset="0"/>
                <a:cs typeface="Arial" panose="020B0604020202020204" pitchFamily="34" charset="0"/>
              </a:rPr>
              <a:t>increasing coordination between federal, State and local health, social service, and housing systems</a:t>
            </a:r>
            <a:r>
              <a:rPr lang="en-US" sz="1200" baseline="0" dirty="0" smtClean="0">
                <a:solidFill>
                  <a:schemeClr val="accent6"/>
                </a:solidFill>
                <a:latin typeface="Arial" panose="020B0604020202020204" pitchFamily="34" charset="0"/>
                <a:cs typeface="Arial" panose="020B0604020202020204" pitchFamily="34" charset="0"/>
              </a:rPr>
              <a:t> and </a:t>
            </a:r>
            <a:r>
              <a:rPr lang="en-US" sz="1200" dirty="0" smtClean="0">
                <a:solidFill>
                  <a:schemeClr val="accent6"/>
                </a:solidFill>
                <a:latin typeface="Arial" panose="020B0604020202020204" pitchFamily="34" charset="0"/>
                <a:cs typeface="Arial" panose="020B0604020202020204" pitchFamily="34" charset="0"/>
              </a:rPr>
              <a:t>Invest in permanent supportive housing and ensure consistent evaluation of programs.</a:t>
            </a:r>
          </a:p>
          <a:p>
            <a:pPr marL="514350" marR="0" lvl="0" indent="-514350" algn="l" defTabSz="914400" rtl="0" eaLnBrk="1" fontAlgn="auto" latinLnBrk="0" hangingPunct="1">
              <a:lnSpc>
                <a:spcPct val="100000"/>
              </a:lnSpc>
              <a:spcBef>
                <a:spcPts val="0"/>
              </a:spcBef>
              <a:spcAft>
                <a:spcPts val="1200"/>
              </a:spcAft>
              <a:buClrTx/>
              <a:buSzTx/>
              <a:buFont typeface="+mj-lt"/>
              <a:buAutoNum type="arabicPeriod"/>
              <a:tabLst/>
              <a:defRPr/>
            </a:pPr>
            <a:r>
              <a:rPr lang="en-US" sz="1200" b="1" dirty="0" smtClean="0"/>
              <a:t>Finally Investing in Affordable Home </a:t>
            </a:r>
            <a:r>
              <a:rPr lang="en-US" sz="1200" b="1" baseline="0" dirty="0" smtClean="0"/>
              <a:t> </a:t>
            </a:r>
            <a:r>
              <a:rPr lang="en-US" sz="1200" b="1" dirty="0" smtClean="0"/>
              <a:t>Development and Rehabilitation, Rental and Homeownership Assistance, and Community Development. Including </a:t>
            </a:r>
            <a:r>
              <a:rPr lang="en-US" sz="1200" dirty="0" smtClean="0">
                <a:solidFill>
                  <a:schemeClr val="accent6"/>
                </a:solidFill>
                <a:latin typeface="Arial" panose="020B0604020202020204" pitchFamily="34" charset="0"/>
                <a:cs typeface="Arial" panose="020B0604020202020204" pitchFamily="34" charset="0"/>
              </a:rPr>
              <a:t>Identify an ongoing source of funding for affordable housing that does not add costs to the State’s General Fund.</a:t>
            </a:r>
          </a:p>
          <a:p>
            <a:endParaRPr lang="en-US" dirty="0" smtClean="0"/>
          </a:p>
          <a:p>
            <a:endParaRPr lang="en-US" dirty="0" smtClean="0"/>
          </a:p>
          <a:p>
            <a:pPr lvl="0"/>
            <a:r>
              <a:rPr lang="en-US" sz="1200" kern="1200" dirty="0" smtClean="0">
                <a:solidFill>
                  <a:schemeClr val="tx1"/>
                </a:solidFill>
                <a:effectLst/>
                <a:latin typeface="+mn-lt"/>
                <a:ea typeface="+mn-ea"/>
                <a:cs typeface="+mn-cs"/>
              </a:rPr>
              <a:t>As you’re well aware, the Governor announced in his budget, </a:t>
            </a:r>
            <a:r>
              <a:rPr lang="en-US" sz="1200" b="1" kern="1200" dirty="0" smtClean="0">
                <a:solidFill>
                  <a:schemeClr val="tx1"/>
                </a:solidFill>
                <a:effectLst/>
                <a:latin typeface="+mn-lt"/>
                <a:ea typeface="+mn-ea"/>
                <a:cs typeface="+mn-cs"/>
              </a:rPr>
              <a:t>a strong commitment to work with the legislature to address the state’s housing shortage and affordability pressures.  </a:t>
            </a:r>
            <a:r>
              <a:rPr lang="en-US" sz="1200" kern="1200" dirty="0" smtClean="0">
                <a:solidFill>
                  <a:schemeClr val="tx1"/>
                </a:solidFill>
                <a:effectLst/>
                <a:latin typeface="+mn-lt"/>
                <a:ea typeface="+mn-ea"/>
                <a:cs typeface="+mn-cs"/>
              </a:rPr>
              <a:t>Within the budget, he provided a set of principles to consider in developing a comprehensive package including </a:t>
            </a:r>
            <a:r>
              <a:rPr lang="en-US" sz="1200" b="1" kern="1200" dirty="0" smtClean="0">
                <a:solidFill>
                  <a:schemeClr val="tx1"/>
                </a:solidFill>
                <a:effectLst/>
                <a:latin typeface="+mn-lt"/>
                <a:ea typeface="+mn-ea"/>
                <a:cs typeface="+mn-cs"/>
              </a:rPr>
              <a:t>the need for streamlining regulatory processes, increasing both accountability and incentives for building more housing, and the need for a permanent on-going, non-general fund revenue source. </a:t>
            </a:r>
            <a:r>
              <a:rPr lang="en-US" sz="1200" kern="1200" dirty="0" smtClean="0">
                <a:solidFill>
                  <a:schemeClr val="tx1"/>
                </a:solidFill>
                <a:effectLst/>
                <a:latin typeface="+mn-lt"/>
                <a:ea typeface="+mn-ea"/>
                <a:cs typeface="+mn-cs"/>
              </a:rPr>
              <a:t>The ideas in the Governor’s Budget </a:t>
            </a:r>
            <a:r>
              <a:rPr lang="en-US" sz="1200" b="1" kern="1200" dirty="0" smtClean="0">
                <a:solidFill>
                  <a:schemeClr val="tx1"/>
                </a:solidFill>
                <a:effectLst/>
                <a:latin typeface="+mn-lt"/>
                <a:ea typeface="+mn-ea"/>
                <a:cs typeface="+mn-cs"/>
              </a:rPr>
              <a:t>align and build from the framework presented in “California’s Housing Future</a:t>
            </a:r>
            <a:r>
              <a:rPr lang="en-US" sz="1200" kern="1200" dirty="0" smtClean="0">
                <a:solidFill>
                  <a:schemeClr val="tx1"/>
                </a:solidFill>
                <a:effectLst/>
                <a:latin typeface="+mn-lt"/>
                <a:ea typeface="+mn-ea"/>
                <a:cs typeface="+mn-cs"/>
              </a:rPr>
              <a:t>,” and the data and principles from the final version will not only inform policy making in the near term, but for the next decade to come.  </a:t>
            </a:r>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DA6E652-C9EF-4CF2-AD77-D78B30EE624A}" type="slidenum">
              <a:rPr lang="en-US" smtClean="0"/>
              <a:t>5</a:t>
            </a:fld>
            <a:endParaRPr lang="en-US"/>
          </a:p>
        </p:txBody>
      </p:sp>
    </p:spTree>
    <p:extLst>
      <p:ext uri="{BB962C8B-B14F-4D97-AF65-F5344CB8AC3E}">
        <p14:creationId xmlns:p14="http://schemas.microsoft.com/office/powerpoint/2010/main" val="32488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54">
              <a:defRPr>
                <a:solidFill>
                  <a:schemeClr val="tx1"/>
                </a:solidFill>
                <a:latin typeface="Arial" pitchFamily="34" charset="0"/>
              </a:defRPr>
            </a:lvl1pPr>
            <a:lvl2pPr marL="745466" indent="-286718" defTabSz="927054">
              <a:defRPr>
                <a:solidFill>
                  <a:schemeClr val="tx1"/>
                </a:solidFill>
                <a:latin typeface="Arial" pitchFamily="34" charset="0"/>
              </a:defRPr>
            </a:lvl2pPr>
            <a:lvl3pPr marL="1146872" indent="-229374" defTabSz="927054">
              <a:defRPr>
                <a:solidFill>
                  <a:schemeClr val="tx1"/>
                </a:solidFill>
                <a:latin typeface="Arial" pitchFamily="34" charset="0"/>
              </a:defRPr>
            </a:lvl3pPr>
            <a:lvl4pPr marL="1605620" indent="-229374" defTabSz="927054">
              <a:defRPr>
                <a:solidFill>
                  <a:schemeClr val="tx1"/>
                </a:solidFill>
                <a:latin typeface="Arial" pitchFamily="34" charset="0"/>
              </a:defRPr>
            </a:lvl4pPr>
            <a:lvl5pPr marL="2064368" indent="-229374" defTabSz="927054">
              <a:defRPr>
                <a:solidFill>
                  <a:schemeClr val="tx1"/>
                </a:solidFill>
                <a:latin typeface="Arial" pitchFamily="34" charset="0"/>
              </a:defRPr>
            </a:lvl5pPr>
            <a:lvl6pPr marL="2523117" indent="-229374" defTabSz="927054" eaLnBrk="0" fontAlgn="base" hangingPunct="0">
              <a:spcBef>
                <a:spcPct val="0"/>
              </a:spcBef>
              <a:spcAft>
                <a:spcPct val="0"/>
              </a:spcAft>
              <a:defRPr>
                <a:solidFill>
                  <a:schemeClr val="tx1"/>
                </a:solidFill>
                <a:latin typeface="Arial" pitchFamily="34" charset="0"/>
              </a:defRPr>
            </a:lvl6pPr>
            <a:lvl7pPr marL="2981865" indent="-229374" defTabSz="927054" eaLnBrk="0" fontAlgn="base" hangingPunct="0">
              <a:spcBef>
                <a:spcPct val="0"/>
              </a:spcBef>
              <a:spcAft>
                <a:spcPct val="0"/>
              </a:spcAft>
              <a:defRPr>
                <a:solidFill>
                  <a:schemeClr val="tx1"/>
                </a:solidFill>
                <a:latin typeface="Arial" pitchFamily="34" charset="0"/>
              </a:defRPr>
            </a:lvl7pPr>
            <a:lvl8pPr marL="3440614" indent="-229374" defTabSz="927054" eaLnBrk="0" fontAlgn="base" hangingPunct="0">
              <a:spcBef>
                <a:spcPct val="0"/>
              </a:spcBef>
              <a:spcAft>
                <a:spcPct val="0"/>
              </a:spcAft>
              <a:defRPr>
                <a:solidFill>
                  <a:schemeClr val="tx1"/>
                </a:solidFill>
                <a:latin typeface="Arial" pitchFamily="34" charset="0"/>
              </a:defRPr>
            </a:lvl8pPr>
            <a:lvl9pPr marL="3899363" indent="-229374" defTabSz="927054" eaLnBrk="0" fontAlgn="base" hangingPunct="0">
              <a:spcBef>
                <a:spcPct val="0"/>
              </a:spcBef>
              <a:spcAft>
                <a:spcPct val="0"/>
              </a:spcAft>
              <a:defRPr>
                <a:solidFill>
                  <a:schemeClr val="tx1"/>
                </a:solidFill>
                <a:latin typeface="Arial" pitchFamily="34" charset="0"/>
              </a:defRPr>
            </a:lvl9pPr>
          </a:lstStyle>
          <a:p>
            <a:pPr marL="0" marR="0" lvl="0" indent="0" algn="l" defTabSz="927054"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t>Housing Related Parks Program</a:t>
            </a:r>
          </a:p>
        </p:txBody>
      </p:sp>
      <p:sp>
        <p:nvSpPr>
          <p:cNvPr id="6963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54">
              <a:defRPr>
                <a:solidFill>
                  <a:schemeClr val="tx1"/>
                </a:solidFill>
                <a:latin typeface="Arial" pitchFamily="34" charset="0"/>
              </a:defRPr>
            </a:lvl1pPr>
            <a:lvl2pPr marL="745466" indent="-286718" defTabSz="927054">
              <a:defRPr>
                <a:solidFill>
                  <a:schemeClr val="tx1"/>
                </a:solidFill>
                <a:latin typeface="Arial" pitchFamily="34" charset="0"/>
              </a:defRPr>
            </a:lvl2pPr>
            <a:lvl3pPr marL="1146872" indent="-229374" defTabSz="927054">
              <a:defRPr>
                <a:solidFill>
                  <a:schemeClr val="tx1"/>
                </a:solidFill>
                <a:latin typeface="Arial" pitchFamily="34" charset="0"/>
              </a:defRPr>
            </a:lvl3pPr>
            <a:lvl4pPr marL="1605620" indent="-229374" defTabSz="927054">
              <a:defRPr>
                <a:solidFill>
                  <a:schemeClr val="tx1"/>
                </a:solidFill>
                <a:latin typeface="Arial" pitchFamily="34" charset="0"/>
              </a:defRPr>
            </a:lvl4pPr>
            <a:lvl5pPr marL="2064368" indent="-229374" defTabSz="927054">
              <a:defRPr>
                <a:solidFill>
                  <a:schemeClr val="tx1"/>
                </a:solidFill>
                <a:latin typeface="Arial" pitchFamily="34" charset="0"/>
              </a:defRPr>
            </a:lvl5pPr>
            <a:lvl6pPr marL="2523117" indent="-229374" defTabSz="927054" eaLnBrk="0" fontAlgn="base" hangingPunct="0">
              <a:spcBef>
                <a:spcPct val="0"/>
              </a:spcBef>
              <a:spcAft>
                <a:spcPct val="0"/>
              </a:spcAft>
              <a:defRPr>
                <a:solidFill>
                  <a:schemeClr val="tx1"/>
                </a:solidFill>
                <a:latin typeface="Arial" pitchFamily="34" charset="0"/>
              </a:defRPr>
            </a:lvl6pPr>
            <a:lvl7pPr marL="2981865" indent="-229374" defTabSz="927054" eaLnBrk="0" fontAlgn="base" hangingPunct="0">
              <a:spcBef>
                <a:spcPct val="0"/>
              </a:spcBef>
              <a:spcAft>
                <a:spcPct val="0"/>
              </a:spcAft>
              <a:defRPr>
                <a:solidFill>
                  <a:schemeClr val="tx1"/>
                </a:solidFill>
                <a:latin typeface="Arial" pitchFamily="34" charset="0"/>
              </a:defRPr>
            </a:lvl7pPr>
            <a:lvl8pPr marL="3440614" indent="-229374" defTabSz="927054" eaLnBrk="0" fontAlgn="base" hangingPunct="0">
              <a:spcBef>
                <a:spcPct val="0"/>
              </a:spcBef>
              <a:spcAft>
                <a:spcPct val="0"/>
              </a:spcAft>
              <a:defRPr>
                <a:solidFill>
                  <a:schemeClr val="tx1"/>
                </a:solidFill>
                <a:latin typeface="Arial" pitchFamily="34" charset="0"/>
              </a:defRPr>
            </a:lvl8pPr>
            <a:lvl9pPr marL="3899363" indent="-229374" defTabSz="927054" eaLnBrk="0" fontAlgn="base" hangingPunct="0">
              <a:spcBef>
                <a:spcPct val="0"/>
              </a:spcBef>
              <a:spcAft>
                <a:spcPct val="0"/>
              </a:spcAft>
              <a:defRPr>
                <a:solidFill>
                  <a:schemeClr val="tx1"/>
                </a:solidFill>
                <a:latin typeface="Arial" pitchFamily="34" charset="0"/>
              </a:defRPr>
            </a:lvl9pPr>
          </a:lstStyle>
          <a:p>
            <a:pPr marL="0" marR="0" lvl="0" indent="0" algn="l" defTabSz="927054"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t>State Housing &amp; Community Development (HCD)</a:t>
            </a:r>
          </a:p>
        </p:txBody>
      </p:sp>
      <p:sp>
        <p:nvSpPr>
          <p:cNvPr id="696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54">
              <a:defRPr>
                <a:solidFill>
                  <a:schemeClr val="tx1"/>
                </a:solidFill>
                <a:latin typeface="Arial" pitchFamily="34" charset="0"/>
              </a:defRPr>
            </a:lvl1pPr>
            <a:lvl2pPr marL="745466" indent="-286718" defTabSz="927054">
              <a:defRPr>
                <a:solidFill>
                  <a:schemeClr val="tx1"/>
                </a:solidFill>
                <a:latin typeface="Arial" pitchFamily="34" charset="0"/>
              </a:defRPr>
            </a:lvl2pPr>
            <a:lvl3pPr marL="1146872" indent="-229374" defTabSz="927054">
              <a:defRPr>
                <a:solidFill>
                  <a:schemeClr val="tx1"/>
                </a:solidFill>
                <a:latin typeface="Arial" pitchFamily="34" charset="0"/>
              </a:defRPr>
            </a:lvl3pPr>
            <a:lvl4pPr marL="1605620" indent="-229374" defTabSz="927054">
              <a:defRPr>
                <a:solidFill>
                  <a:schemeClr val="tx1"/>
                </a:solidFill>
                <a:latin typeface="Arial" pitchFamily="34" charset="0"/>
              </a:defRPr>
            </a:lvl4pPr>
            <a:lvl5pPr marL="2064368" indent="-229374" defTabSz="927054">
              <a:defRPr>
                <a:solidFill>
                  <a:schemeClr val="tx1"/>
                </a:solidFill>
                <a:latin typeface="Arial" pitchFamily="34" charset="0"/>
              </a:defRPr>
            </a:lvl5pPr>
            <a:lvl6pPr marL="2523117" indent="-229374" defTabSz="927054" eaLnBrk="0" fontAlgn="base" hangingPunct="0">
              <a:spcBef>
                <a:spcPct val="0"/>
              </a:spcBef>
              <a:spcAft>
                <a:spcPct val="0"/>
              </a:spcAft>
              <a:defRPr>
                <a:solidFill>
                  <a:schemeClr val="tx1"/>
                </a:solidFill>
                <a:latin typeface="Arial" pitchFamily="34" charset="0"/>
              </a:defRPr>
            </a:lvl6pPr>
            <a:lvl7pPr marL="2981865" indent="-229374" defTabSz="927054" eaLnBrk="0" fontAlgn="base" hangingPunct="0">
              <a:spcBef>
                <a:spcPct val="0"/>
              </a:spcBef>
              <a:spcAft>
                <a:spcPct val="0"/>
              </a:spcAft>
              <a:defRPr>
                <a:solidFill>
                  <a:schemeClr val="tx1"/>
                </a:solidFill>
                <a:latin typeface="Arial" pitchFamily="34" charset="0"/>
              </a:defRPr>
            </a:lvl7pPr>
            <a:lvl8pPr marL="3440614" indent="-229374" defTabSz="927054" eaLnBrk="0" fontAlgn="base" hangingPunct="0">
              <a:spcBef>
                <a:spcPct val="0"/>
              </a:spcBef>
              <a:spcAft>
                <a:spcPct val="0"/>
              </a:spcAft>
              <a:defRPr>
                <a:solidFill>
                  <a:schemeClr val="tx1"/>
                </a:solidFill>
                <a:latin typeface="Arial" pitchFamily="34" charset="0"/>
              </a:defRPr>
            </a:lvl8pPr>
            <a:lvl9pPr marL="3899363" indent="-229374" defTabSz="927054" eaLnBrk="0" fontAlgn="base" hangingPunct="0">
              <a:spcBef>
                <a:spcPct val="0"/>
              </a:spcBef>
              <a:spcAft>
                <a:spcPct val="0"/>
              </a:spcAft>
              <a:defRPr>
                <a:solidFill>
                  <a:schemeClr val="tx1"/>
                </a:solidFill>
                <a:latin typeface="Arial" pitchFamily="34" charset="0"/>
              </a:defRPr>
            </a:lvl9pPr>
          </a:lstStyle>
          <a:p>
            <a:pPr marL="0" marR="0" lvl="0" indent="0" algn="r" defTabSz="927054" rtl="0" eaLnBrk="1" fontAlgn="base" latinLnBrk="0" hangingPunct="1">
              <a:lnSpc>
                <a:spcPct val="100000"/>
              </a:lnSpc>
              <a:spcBef>
                <a:spcPct val="0"/>
              </a:spcBef>
              <a:spcAft>
                <a:spcPct val="0"/>
              </a:spcAft>
              <a:buClrTx/>
              <a:buSzTx/>
              <a:buFontTx/>
              <a:buNone/>
              <a:tabLst/>
              <a:defRPr/>
            </a:pPr>
            <a:fld id="{12EED4A7-2DF7-48AD-BD9B-9E375E36338F}"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7054"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69637" name="Rectangle 2"/>
          <p:cNvSpPr>
            <a:spLocks noGrp="1" noRot="1" noChangeAspect="1" noChangeArrowheads="1" noTextEdit="1"/>
          </p:cNvSpPr>
          <p:nvPr>
            <p:ph type="sldImg"/>
          </p:nvPr>
        </p:nvSpPr>
        <p:spPr>
          <a:xfrm>
            <a:off x="1371600" y="1143000"/>
            <a:ext cx="4114800" cy="3086100"/>
          </a:xfrm>
          <a:ln/>
        </p:spPr>
      </p:sp>
      <p:sp>
        <p:nvSpPr>
          <p:cNvPr id="696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Finally I</a:t>
            </a:r>
            <a:r>
              <a:rPr lang="en-US" baseline="0" dirty="0" smtClean="0"/>
              <a:t> was asked to present a little on Accessory Dwelling Units: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cs typeface="Times New Roman" pitchFamily="18" charset="0"/>
              </a:rPr>
              <a:t>ADU’s are a unique opportunity to address a variety of housing needs and provide affordable housing options for family members, friends, students, the elderly, in-home health care providers, the disabled, and other</a:t>
            </a:r>
            <a:r>
              <a:rPr lang="en-US" sz="1200" baseline="0" dirty="0" smtClean="0">
                <a:solidFill>
                  <a:srgbClr val="000000"/>
                </a:solidFill>
                <a:cs typeface="Times New Roman" pitchFamily="18" charset="0"/>
              </a:rPr>
              <a:t> as well as o</a:t>
            </a:r>
            <a:r>
              <a:rPr lang="en-US" sz="1200" dirty="0" smtClean="0">
                <a:solidFill>
                  <a:srgbClr val="000000"/>
                </a:solidFill>
                <a:cs typeface="Times New Roman" pitchFamily="18" charset="0"/>
              </a:rPr>
              <a:t>ffer an opportunity to maximize housing choices within existing neighborhoods. Recent Legislation has made several changes to address barriers to the development of ADU’s</a:t>
            </a:r>
          </a:p>
          <a:p>
            <a:pPr eaLnBrk="1" hangingPunct="1"/>
            <a:endParaRPr lang="en-US" dirty="0" smtClean="0"/>
          </a:p>
          <a:p>
            <a:pPr eaLnBrk="1" hangingPunct="1"/>
            <a:r>
              <a:rPr lang="en-US" baseline="0" dirty="0" smtClean="0"/>
              <a:t>Changes include:</a:t>
            </a:r>
          </a:p>
          <a:p>
            <a:pPr eaLnBrk="1" hangingPunct="1"/>
            <a:r>
              <a:rPr lang="en-US" baseline="0" dirty="0" smtClean="0"/>
              <a:t>R</a:t>
            </a:r>
            <a:r>
              <a:rPr lang="en-US" dirty="0" smtClean="0"/>
              <a:t>equiring</a:t>
            </a:r>
            <a:r>
              <a:rPr lang="en-US" baseline="0" dirty="0" smtClean="0"/>
              <a:t> a local government to </a:t>
            </a:r>
            <a:r>
              <a:rPr lang="en-US" baseline="0" dirty="0" err="1" smtClean="0"/>
              <a:t>ministerially</a:t>
            </a:r>
            <a:r>
              <a:rPr lang="en-US" baseline="0" dirty="0" smtClean="0"/>
              <a:t> approve ADU’s if the unit complies with parking requirements, the maximum allowable size of an ADU and setback requirements</a:t>
            </a:r>
          </a:p>
          <a:p>
            <a:pPr eaLnBrk="1" hangingPunct="1"/>
            <a:endParaRPr lang="en-US" baseline="0" dirty="0" smtClean="0"/>
          </a:p>
          <a:p>
            <a:pPr eaLnBrk="1" hangingPunct="1"/>
            <a:r>
              <a:rPr lang="en-US" baseline="0" dirty="0" smtClean="0"/>
              <a:t>Removes barriers from additional parking requirements </a:t>
            </a:r>
            <a:r>
              <a:rPr lang="en-US" sz="1200" dirty="0" smtClean="0"/>
              <a:t>reducing parking requirements to one space per bedroom or unit</a:t>
            </a:r>
          </a:p>
          <a:p>
            <a:pPr eaLnBrk="1" hangingPunct="1"/>
            <a:endParaRPr lang="en-US" dirty="0" smtClean="0"/>
          </a:p>
          <a:p>
            <a:r>
              <a:rPr lang="en-US" sz="1200" dirty="0" smtClean="0"/>
              <a:t>Remove</a:t>
            </a:r>
            <a:r>
              <a:rPr lang="en-US" sz="1200" baseline="0" dirty="0" smtClean="0"/>
              <a:t> some fee barriers such as prohibiting certain requirements such as requiring new or separate utility connections if the ADU is part of an existing stricter and ensures that ADUs are not considered </a:t>
            </a:r>
            <a:r>
              <a:rPr lang="en-US" sz="1200" dirty="0" smtClean="0"/>
              <a:t>new residential uses for the purpose of calculating utility connection fees or capacity charges, including water and sewer services</a:t>
            </a:r>
          </a:p>
          <a:p>
            <a:pPr marL="0" indent="0">
              <a:buNone/>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Fire sprinklers shall not be required in an accessory unit if they are not required in the primary residence</a:t>
            </a:r>
          </a:p>
          <a:p>
            <a:pPr marL="0" indent="0">
              <a:buNone/>
            </a:pPr>
            <a:endParaRPr lang="en-US" sz="1200" dirty="0" smtClean="0"/>
          </a:p>
          <a:p>
            <a:pPr eaLnBrk="1" hangingPunct="1"/>
            <a:endParaRPr lang="en-US" dirty="0" smtClean="0"/>
          </a:p>
          <a:p>
            <a:pPr eaLnBrk="1" hangingPunct="1"/>
            <a:r>
              <a:rPr lang="en-US" dirty="0" smtClean="0"/>
              <a:t>AB 2299 (Bloom) </a:t>
            </a:r>
            <a:r>
              <a:rPr lang="en-US" dirty="0" smtClean="0"/>
              <a:t>general</a:t>
            </a:r>
            <a:r>
              <a:rPr lang="en-US" baseline="0" dirty="0" smtClean="0"/>
              <a:t>.</a:t>
            </a:r>
            <a:endParaRPr lang="en-US" dirty="0" smtClean="0"/>
          </a:p>
          <a:p>
            <a:pPr eaLnBrk="1" hangingPunct="1"/>
            <a:endParaRPr lang="en-US" dirty="0" smtClean="0"/>
          </a:p>
          <a:p>
            <a:pPr eaLnBrk="1" hangingPunct="1"/>
            <a:r>
              <a:rPr lang="en-US" dirty="0" smtClean="0"/>
              <a:t>AB</a:t>
            </a:r>
            <a:r>
              <a:rPr lang="en-US" baseline="0" dirty="0" smtClean="0"/>
              <a:t> 2406 (Thurmond) authorized local governments to permit junior accessory dwelling units (JADU), which are similar to ADU’s.  JADU’s must be completely contained within the space of an existing residential structure.</a:t>
            </a:r>
            <a:endParaRPr lang="en-US" dirty="0" smtClean="0"/>
          </a:p>
          <a:p>
            <a:pPr eaLnBrk="1" hangingPunct="1"/>
            <a:endParaRPr lang="en-US" dirty="0" smtClean="0"/>
          </a:p>
          <a:p>
            <a:pPr eaLnBrk="1" hangingPunct="1"/>
            <a:r>
              <a:rPr lang="en-US" dirty="0" smtClean="0"/>
              <a:t> Legislation</a:t>
            </a:r>
            <a:r>
              <a:rPr lang="en-US" baseline="0" dirty="0" smtClean="0"/>
              <a:t> removes a local government’s ability to make findings to require additional parking and reduces parking requirements to one space per bedroom or unit.</a:t>
            </a:r>
          </a:p>
          <a:p>
            <a:pPr eaLnBrk="1" hangingPunct="1"/>
            <a:endParaRPr lang="en-US" baseline="0" dirty="0" smtClean="0"/>
          </a:p>
          <a:p>
            <a:pPr eaLnBrk="1" hangingPunct="1"/>
            <a:r>
              <a:rPr lang="en-US" baseline="0" dirty="0" smtClean="0"/>
              <a:t>Fire sprinklers shall not be required in an accessory unit if they are not required in the primary residence.</a:t>
            </a:r>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88267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defTabSz="914674">
              <a:defRPr/>
            </a:pPr>
            <a:fld id="{4DA6E652-C9EF-4CF2-AD77-D78B30EE624A}" type="slidenum">
              <a:rPr lang="en-US">
                <a:solidFill>
                  <a:prstClr val="black"/>
                </a:solidFill>
                <a:latin typeface="Calibri"/>
              </a:rPr>
              <a:pPr defTabSz="914674">
                <a:defRPr/>
              </a:pPr>
              <a:t>7</a:t>
            </a:fld>
            <a:endParaRPr lang="en-US">
              <a:solidFill>
                <a:prstClr val="black"/>
              </a:solidFill>
              <a:latin typeface="Calibri"/>
            </a:endParaRPr>
          </a:p>
        </p:txBody>
      </p:sp>
    </p:spTree>
    <p:extLst>
      <p:ext uri="{BB962C8B-B14F-4D97-AF65-F5344CB8AC3E}">
        <p14:creationId xmlns:p14="http://schemas.microsoft.com/office/powerpoint/2010/main" val="1125491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0200" y="1143000"/>
            <a:ext cx="6019800" cy="2362200"/>
          </a:xfrm>
        </p:spPr>
        <p:txBody>
          <a:bodyPr lIns="0" tIns="0" rIns="0" bIns="0" anchor="b" anchorCtr="0">
            <a:noAutofit/>
          </a:bodyPr>
          <a:lstStyle>
            <a:lvl1pPr algn="l">
              <a:defRPr sz="4900" b="0" baseline="0">
                <a:solidFill>
                  <a:srgbClr val="F69B11"/>
                </a:solidFill>
                <a:latin typeface="Avenir LT Std 65 Medium" pitchFamily="34" charset="0"/>
              </a:defRPr>
            </a:lvl1pPr>
          </a:lstStyle>
          <a:p>
            <a:r>
              <a:rPr lang="en-US" dirty="0" smtClean="0"/>
              <a:t>HCD Printer-Friendly Presentation Name</a:t>
            </a:r>
          </a:p>
        </p:txBody>
      </p:sp>
      <p:sp>
        <p:nvSpPr>
          <p:cNvPr id="3" name="Subtitle 2"/>
          <p:cNvSpPr>
            <a:spLocks noGrp="1"/>
          </p:cNvSpPr>
          <p:nvPr>
            <p:ph type="subTitle" idx="1" hasCustomPrompt="1"/>
          </p:nvPr>
        </p:nvSpPr>
        <p:spPr>
          <a:xfrm>
            <a:off x="1600200" y="4114800"/>
            <a:ext cx="4191000" cy="1676400"/>
          </a:xfrm>
        </p:spPr>
        <p:txBody>
          <a:bodyPr lIns="0" tIns="0" rIns="0" bIns="0" anchor="t" anchorCtr="0">
            <a:normAutofit/>
          </a:bodyPr>
          <a:lstStyle>
            <a:lvl1pPr marL="0" indent="0" algn="l">
              <a:buNone/>
              <a:defRPr sz="1800" b="0">
                <a:solidFill>
                  <a:srgbClr val="000000"/>
                </a:solidFill>
                <a:latin typeface="Avenir LT Std 65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Information</a:t>
            </a:r>
          </a:p>
          <a:p>
            <a:r>
              <a:rPr lang="en-US" dirty="0" smtClean="0"/>
              <a:t>Presenter Division/Office</a:t>
            </a:r>
          </a:p>
          <a:p>
            <a:r>
              <a:rPr lang="en-US" dirty="0" smtClean="0"/>
              <a:t>Contact Information</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0" y="5351980"/>
            <a:ext cx="1143000" cy="1143000"/>
          </a:xfrm>
          <a:prstGeom prst="rect">
            <a:avLst/>
          </a:prstGeom>
        </p:spPr>
      </p:pic>
    </p:spTree>
    <p:extLst>
      <p:ext uri="{BB962C8B-B14F-4D97-AF65-F5344CB8AC3E}">
        <p14:creationId xmlns:p14="http://schemas.microsoft.com/office/powerpoint/2010/main" val="38976292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57179" indent="-185733">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924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1"/>
            <a:ext cx="7772400" cy="4627563"/>
          </a:xfrm>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42892" indent="-171446">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100214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52421"/>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52421"/>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097419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1"/>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19201"/>
            <a:ext cx="381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7506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296144"/>
            <a:ext cx="3811588"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85800" y="1560285"/>
            <a:ext cx="3811588"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296144"/>
            <a:ext cx="3813174"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45027" y="1560285"/>
            <a:ext cx="3813174"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7324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9228"/>
            <a:ext cx="3811588"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85800" y="1803371"/>
            <a:ext cx="3811588"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9228"/>
            <a:ext cx="3813174" cy="230832"/>
          </a:xfrm>
        </p:spPr>
        <p:txBody>
          <a:bodyPr wrap="square" anchor="b">
            <a:spAutoFit/>
          </a:bodyPr>
          <a:lstStyle>
            <a:lvl1pPr marL="0" indent="0">
              <a:spcBef>
                <a:spcPts val="0"/>
              </a:spcBef>
              <a:buNone/>
              <a:defRPr sz="1500" b="1">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45027" y="1803371"/>
            <a:ext cx="3813174"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4170268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0451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464207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149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3438144"/>
          </a:xfrm>
        </p:spPr>
        <p:txBody>
          <a:bodyPr lIns="182880" tIns="91440" rIns="182880" bIns="91440"/>
          <a:lstStyle>
            <a:lvl1pPr marL="0" indent="0">
              <a:buFontTx/>
              <a:buNone/>
              <a:defRPr/>
            </a:lvl1pPr>
          </a:lstStyle>
          <a:p>
            <a:r>
              <a:rPr lang="en-US"/>
              <a:t>Click icon to add picture</a:t>
            </a:r>
          </a:p>
        </p:txBody>
      </p:sp>
      <p:sp>
        <p:nvSpPr>
          <p:cNvPr id="7" name="Picture Placeholder 3"/>
          <p:cNvSpPr>
            <a:spLocks noGrp="1"/>
          </p:cNvSpPr>
          <p:nvPr>
            <p:ph type="pic" sz="quarter" idx="11"/>
          </p:nvPr>
        </p:nvSpPr>
        <p:spPr>
          <a:xfrm>
            <a:off x="2286762" y="0"/>
            <a:ext cx="2297430" cy="3438144"/>
          </a:xfr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4573524" y="0"/>
            <a:ext cx="2297430" cy="3438144"/>
          </a:xfr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6860286" y="0"/>
            <a:ext cx="2297430" cy="3438144"/>
          </a:xfrm>
        </p:spPr>
        <p:txBody>
          <a:bodyPr lIns="182880" tIns="91440" rIns="182880" bIns="91440"/>
          <a:lstStyle>
            <a:lvl1pPr marL="0" indent="0">
              <a:buFontTx/>
              <a:buNone/>
              <a:defRPr/>
            </a:lvl1pPr>
          </a:lstStyle>
          <a:p>
            <a:r>
              <a:rPr lang="en-US"/>
              <a:t>Click icon to add picture</a:t>
            </a:r>
          </a:p>
        </p:txBody>
      </p:sp>
      <p:sp>
        <p:nvSpPr>
          <p:cNvPr id="15" name="Picture Placeholder 3"/>
          <p:cNvSpPr>
            <a:spLocks noGrp="1"/>
          </p:cNvSpPr>
          <p:nvPr>
            <p:ph type="pic" sz="quarter" idx="15"/>
          </p:nvPr>
        </p:nvSpPr>
        <p:spPr>
          <a:xfrm>
            <a:off x="0" y="3419856"/>
            <a:ext cx="2297430" cy="3438144"/>
          </a:xfrm>
        </p:spPr>
        <p:txBody>
          <a:bodyPr lIns="182880" tIns="91440" rIns="182880" bIns="91440"/>
          <a:lstStyle>
            <a:lvl1pPr marL="0" indent="0">
              <a:buFontTx/>
              <a:buNone/>
              <a:defRPr/>
            </a:lvl1pPr>
          </a:lstStyle>
          <a:p>
            <a:r>
              <a:rPr lang="en-US"/>
              <a:t>Click icon to add picture</a:t>
            </a:r>
          </a:p>
        </p:txBody>
      </p:sp>
      <p:sp>
        <p:nvSpPr>
          <p:cNvPr id="16" name="Picture Placeholder 3"/>
          <p:cNvSpPr>
            <a:spLocks noGrp="1"/>
          </p:cNvSpPr>
          <p:nvPr>
            <p:ph type="pic" sz="quarter" idx="16"/>
          </p:nvPr>
        </p:nvSpPr>
        <p:spPr>
          <a:xfrm>
            <a:off x="2286762" y="3419856"/>
            <a:ext cx="2297430" cy="3438144"/>
          </a:xfrm>
        </p:spPr>
        <p:txBody>
          <a:bodyPr lIns="182880" tIns="91440" rIns="182880" bIns="91440"/>
          <a:lstStyle>
            <a:lvl1pPr marL="0" indent="0">
              <a:buFontTx/>
              <a:buNone/>
              <a:defRPr/>
            </a:lvl1pPr>
          </a:lstStyle>
          <a:p>
            <a:r>
              <a:rPr lang="en-US"/>
              <a:t>Click icon to add picture</a:t>
            </a:r>
          </a:p>
        </p:txBody>
      </p:sp>
      <p:sp>
        <p:nvSpPr>
          <p:cNvPr id="17" name="Picture Placeholder 3"/>
          <p:cNvSpPr>
            <a:spLocks noGrp="1"/>
          </p:cNvSpPr>
          <p:nvPr>
            <p:ph type="pic" sz="quarter" idx="17"/>
          </p:nvPr>
        </p:nvSpPr>
        <p:spPr>
          <a:xfrm>
            <a:off x="4573524" y="3419856"/>
            <a:ext cx="2297430" cy="3438144"/>
          </a:xfrm>
        </p:spPr>
        <p:txBody>
          <a:bodyPr lIns="182880" tIns="91440" rIns="182880" bIns="91440"/>
          <a:lstStyle>
            <a:lvl1pPr marL="0" indent="0">
              <a:buFontTx/>
              <a:buNone/>
              <a:defRPr/>
            </a:lvl1pPr>
          </a:lstStyle>
          <a:p>
            <a:r>
              <a:rPr lang="en-US"/>
              <a:t>Click icon to add picture</a:t>
            </a:r>
          </a:p>
        </p:txBody>
      </p:sp>
      <p:sp>
        <p:nvSpPr>
          <p:cNvPr id="18" name="Picture Placeholder 3"/>
          <p:cNvSpPr>
            <a:spLocks noGrp="1"/>
          </p:cNvSpPr>
          <p:nvPr>
            <p:ph type="pic" sz="quarter" idx="18"/>
          </p:nvPr>
        </p:nvSpPr>
        <p:spPr>
          <a:xfrm>
            <a:off x="6860286" y="3419856"/>
            <a:ext cx="2297430" cy="3438144"/>
          </a:xfr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238513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524000" y="457200"/>
            <a:ext cx="6781800" cy="1066800"/>
          </a:xfrm>
          <a:prstGeom prst="rect">
            <a:avLst/>
          </a:prstGeom>
        </p:spPr>
        <p:txBody>
          <a:bodyPr vert="horz" lIns="0" tIns="0" rIns="0" bIns="0" rtlCol="0" anchor="ctr">
            <a:normAutofit/>
          </a:bodyPr>
          <a:lstStyle>
            <a:lvl1pPr>
              <a:defRPr b="0"/>
            </a:lvl1pPr>
          </a:lstStyle>
          <a:p>
            <a:r>
              <a:rPr lang="en-US" smtClean="0"/>
              <a:t>Click to edit Master title style</a:t>
            </a:r>
            <a:endParaRPr lang="en-US" dirty="0"/>
          </a:p>
        </p:txBody>
      </p:sp>
      <p:sp>
        <p:nvSpPr>
          <p:cNvPr id="6" name="Text Placeholder 2"/>
          <p:cNvSpPr>
            <a:spLocks noGrp="1"/>
          </p:cNvSpPr>
          <p:nvPr>
            <p:ph idx="1"/>
          </p:nvPr>
        </p:nvSpPr>
        <p:spPr>
          <a:xfrm>
            <a:off x="914400" y="1752600"/>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4BEA1B41-5113-4204-A2B5-E5867733726D}" type="datetime1">
              <a:rPr lang="en-US" smtClean="0"/>
              <a:t>3/15/2017</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smtClean="0"/>
              <a:t>#SHA2025</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371234F-6A54-4831-9A2D-FD5860F3C3E1}" type="slidenum">
              <a:rPr lang="en-US" smtClean="0"/>
              <a:pPr/>
              <a:t>‹#›</a:t>
            </a:fld>
            <a:endParaRPr lang="en-US"/>
          </a:p>
        </p:txBody>
      </p:sp>
    </p:spTree>
    <p:extLst>
      <p:ext uri="{BB962C8B-B14F-4D97-AF65-F5344CB8AC3E}">
        <p14:creationId xmlns:p14="http://schemas.microsoft.com/office/powerpoint/2010/main" val="25207449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831086" cy="2295144"/>
          </a:xfrm>
        </p:spPr>
        <p:txBody>
          <a:bodyPr lIns="182880" tIns="91440" rIns="182880" bIns="91440"/>
          <a:lstStyle>
            <a:lvl1pPr marL="0" indent="0">
              <a:buFontTx/>
              <a:buNone/>
              <a:defRPr/>
            </a:lvl1pPr>
          </a:lstStyle>
          <a:p>
            <a:r>
              <a:rPr lang="en-US"/>
              <a:t>Click icon to add picture</a:t>
            </a:r>
            <a:endParaRPr lang="en-US" dirty="0"/>
          </a:p>
        </p:txBody>
      </p:sp>
      <p:sp>
        <p:nvSpPr>
          <p:cNvPr id="7" name="Picture Placeholder 3"/>
          <p:cNvSpPr>
            <a:spLocks noGrp="1"/>
          </p:cNvSpPr>
          <p:nvPr>
            <p:ph type="pic" sz="quarter" idx="11"/>
          </p:nvPr>
        </p:nvSpPr>
        <p:spPr>
          <a:xfrm>
            <a:off x="1828229" y="0"/>
            <a:ext cx="1831086" cy="2295144"/>
          </a:xfr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3656457" y="0"/>
            <a:ext cx="1831086" cy="2295144"/>
          </a:xfr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5484686" y="0"/>
            <a:ext cx="1831086" cy="2295144"/>
          </a:xfrm>
        </p:spPr>
        <p:txBody>
          <a:bodyPr lIns="182880" tIns="91440" rIns="182880" bIns="91440"/>
          <a:lstStyle>
            <a:lvl1pPr marL="0" indent="0">
              <a:buFontTx/>
              <a:buNone/>
              <a:defRPr/>
            </a:lvl1pPr>
          </a:lstStyle>
          <a:p>
            <a:r>
              <a:rPr lang="en-US"/>
              <a:t>Click icon to add picture</a:t>
            </a:r>
          </a:p>
        </p:txBody>
      </p:sp>
      <p:sp>
        <p:nvSpPr>
          <p:cNvPr id="14" name="Picture Placeholder 3"/>
          <p:cNvSpPr>
            <a:spLocks noGrp="1"/>
          </p:cNvSpPr>
          <p:nvPr>
            <p:ph type="pic" sz="quarter" idx="14"/>
          </p:nvPr>
        </p:nvSpPr>
        <p:spPr>
          <a:xfrm>
            <a:off x="7312914" y="0"/>
            <a:ext cx="1831086" cy="2295144"/>
          </a:xfrm>
        </p:spPr>
        <p:txBody>
          <a:bodyPr lIns="182880" tIns="91440" rIns="182880" bIns="91440"/>
          <a:lstStyle>
            <a:lvl1pPr marL="0" indent="0">
              <a:buFontTx/>
              <a:buNone/>
              <a:defRPr/>
            </a:lvl1pPr>
          </a:lstStyle>
          <a:p>
            <a:r>
              <a:rPr lang="en-US"/>
              <a:t>Click icon to add picture</a:t>
            </a:r>
          </a:p>
        </p:txBody>
      </p:sp>
      <p:sp>
        <p:nvSpPr>
          <p:cNvPr id="15" name="Picture Placeholder 3"/>
          <p:cNvSpPr>
            <a:spLocks noGrp="1"/>
          </p:cNvSpPr>
          <p:nvPr>
            <p:ph type="pic" sz="quarter" idx="15"/>
          </p:nvPr>
        </p:nvSpPr>
        <p:spPr>
          <a:xfrm>
            <a:off x="0" y="2281428"/>
            <a:ext cx="1831086" cy="2295144"/>
          </a:xfrm>
        </p:spPr>
        <p:txBody>
          <a:bodyPr lIns="182880" tIns="91440" rIns="182880" bIns="91440"/>
          <a:lstStyle>
            <a:lvl1pPr marL="0" indent="0">
              <a:buFontTx/>
              <a:buNone/>
              <a:defRPr/>
            </a:lvl1pPr>
          </a:lstStyle>
          <a:p>
            <a:r>
              <a:rPr lang="en-US"/>
              <a:t>Click icon to add picture</a:t>
            </a:r>
            <a:endParaRPr lang="en-US" dirty="0"/>
          </a:p>
        </p:txBody>
      </p:sp>
      <p:sp>
        <p:nvSpPr>
          <p:cNvPr id="16" name="Picture Placeholder 3"/>
          <p:cNvSpPr>
            <a:spLocks noGrp="1"/>
          </p:cNvSpPr>
          <p:nvPr>
            <p:ph type="pic" sz="quarter" idx="16"/>
          </p:nvPr>
        </p:nvSpPr>
        <p:spPr>
          <a:xfrm>
            <a:off x="1828229" y="2281428"/>
            <a:ext cx="1831086" cy="2295144"/>
          </a:xfrm>
        </p:spPr>
        <p:txBody>
          <a:bodyPr lIns="182880" tIns="91440" rIns="182880" bIns="91440"/>
          <a:lstStyle>
            <a:lvl1pPr marL="0" indent="0">
              <a:buFontTx/>
              <a:buNone/>
              <a:defRPr/>
            </a:lvl1pPr>
          </a:lstStyle>
          <a:p>
            <a:r>
              <a:rPr lang="en-US"/>
              <a:t>Click icon to add picture</a:t>
            </a:r>
          </a:p>
        </p:txBody>
      </p:sp>
      <p:sp>
        <p:nvSpPr>
          <p:cNvPr id="17" name="Picture Placeholder 3"/>
          <p:cNvSpPr>
            <a:spLocks noGrp="1"/>
          </p:cNvSpPr>
          <p:nvPr>
            <p:ph type="pic" sz="quarter" idx="17"/>
          </p:nvPr>
        </p:nvSpPr>
        <p:spPr>
          <a:xfrm>
            <a:off x="3656457" y="2281428"/>
            <a:ext cx="1831086" cy="2295144"/>
          </a:xfrm>
        </p:spPr>
        <p:txBody>
          <a:bodyPr lIns="182880" tIns="91440" rIns="182880" bIns="91440"/>
          <a:lstStyle>
            <a:lvl1pPr marL="0" indent="0">
              <a:buFontTx/>
              <a:buNone/>
              <a:defRPr/>
            </a:lvl1pPr>
          </a:lstStyle>
          <a:p>
            <a:r>
              <a:rPr lang="en-US"/>
              <a:t>Click icon to add picture</a:t>
            </a:r>
          </a:p>
        </p:txBody>
      </p:sp>
      <p:sp>
        <p:nvSpPr>
          <p:cNvPr id="18" name="Picture Placeholder 3"/>
          <p:cNvSpPr>
            <a:spLocks noGrp="1"/>
          </p:cNvSpPr>
          <p:nvPr>
            <p:ph type="pic" sz="quarter" idx="18"/>
          </p:nvPr>
        </p:nvSpPr>
        <p:spPr>
          <a:xfrm>
            <a:off x="5484686" y="2281428"/>
            <a:ext cx="1831086" cy="2295144"/>
          </a:xfrm>
        </p:spPr>
        <p:txBody>
          <a:bodyPr lIns="182880" tIns="91440" rIns="182880" bIns="91440"/>
          <a:lstStyle>
            <a:lvl1pPr marL="0" indent="0">
              <a:buFontTx/>
              <a:buNone/>
              <a:defRPr/>
            </a:lvl1pPr>
          </a:lstStyle>
          <a:p>
            <a:r>
              <a:rPr lang="en-US"/>
              <a:t>Click icon to add picture</a:t>
            </a:r>
          </a:p>
        </p:txBody>
      </p:sp>
      <p:sp>
        <p:nvSpPr>
          <p:cNvPr id="19" name="Picture Placeholder 3"/>
          <p:cNvSpPr>
            <a:spLocks noGrp="1"/>
          </p:cNvSpPr>
          <p:nvPr>
            <p:ph type="pic" sz="quarter" idx="19"/>
          </p:nvPr>
        </p:nvSpPr>
        <p:spPr>
          <a:xfrm>
            <a:off x="7312914" y="2281428"/>
            <a:ext cx="1831086" cy="2295144"/>
          </a:xfrm>
        </p:spPr>
        <p:txBody>
          <a:bodyPr lIns="182880" tIns="91440" rIns="182880" bIns="91440"/>
          <a:lstStyle>
            <a:lvl1pPr marL="0" indent="0">
              <a:buFontTx/>
              <a:buNone/>
              <a:defRPr/>
            </a:lvl1pPr>
          </a:lstStyle>
          <a:p>
            <a:r>
              <a:rPr lang="en-US"/>
              <a:t>Click icon to add picture</a:t>
            </a:r>
          </a:p>
        </p:txBody>
      </p:sp>
      <p:sp>
        <p:nvSpPr>
          <p:cNvPr id="20" name="Picture Placeholder 3"/>
          <p:cNvSpPr>
            <a:spLocks noGrp="1"/>
          </p:cNvSpPr>
          <p:nvPr>
            <p:ph type="pic" sz="quarter" idx="20"/>
          </p:nvPr>
        </p:nvSpPr>
        <p:spPr>
          <a:xfrm>
            <a:off x="0" y="4562856"/>
            <a:ext cx="1831086" cy="2295144"/>
          </a:xfrm>
        </p:spPr>
        <p:txBody>
          <a:bodyPr lIns="182880" tIns="91440" rIns="182880" bIns="91440"/>
          <a:lstStyle>
            <a:lvl1pPr marL="0" indent="0">
              <a:buFontTx/>
              <a:buNone/>
              <a:defRPr/>
            </a:lvl1pPr>
          </a:lstStyle>
          <a:p>
            <a:r>
              <a:rPr lang="en-US"/>
              <a:t>Click icon to add picture</a:t>
            </a:r>
          </a:p>
        </p:txBody>
      </p:sp>
      <p:sp>
        <p:nvSpPr>
          <p:cNvPr id="21" name="Picture Placeholder 3"/>
          <p:cNvSpPr>
            <a:spLocks noGrp="1"/>
          </p:cNvSpPr>
          <p:nvPr>
            <p:ph type="pic" sz="quarter" idx="21"/>
          </p:nvPr>
        </p:nvSpPr>
        <p:spPr>
          <a:xfrm>
            <a:off x="1828229" y="4562856"/>
            <a:ext cx="1831086" cy="2295144"/>
          </a:xfrm>
        </p:spPr>
        <p:txBody>
          <a:bodyPr lIns="182880" tIns="91440" rIns="182880" bIns="91440"/>
          <a:lstStyle>
            <a:lvl1pPr marL="0" indent="0">
              <a:buFontTx/>
              <a:buNone/>
              <a:defRPr/>
            </a:lvl1pPr>
          </a:lstStyle>
          <a:p>
            <a:r>
              <a:rPr lang="en-US"/>
              <a:t>Click icon to add picture</a:t>
            </a:r>
          </a:p>
        </p:txBody>
      </p:sp>
      <p:sp>
        <p:nvSpPr>
          <p:cNvPr id="22" name="Picture Placeholder 3"/>
          <p:cNvSpPr>
            <a:spLocks noGrp="1"/>
          </p:cNvSpPr>
          <p:nvPr>
            <p:ph type="pic" sz="quarter" idx="22"/>
          </p:nvPr>
        </p:nvSpPr>
        <p:spPr>
          <a:xfrm>
            <a:off x="3656457" y="4562856"/>
            <a:ext cx="1831086" cy="2295144"/>
          </a:xfrm>
        </p:spPr>
        <p:txBody>
          <a:bodyPr lIns="182880" tIns="91440" rIns="182880" bIns="91440"/>
          <a:lstStyle>
            <a:lvl1pPr marL="0" indent="0">
              <a:buFontTx/>
              <a:buNone/>
              <a:defRPr/>
            </a:lvl1pPr>
          </a:lstStyle>
          <a:p>
            <a:r>
              <a:rPr lang="en-US"/>
              <a:t>Click icon to add picture</a:t>
            </a:r>
          </a:p>
        </p:txBody>
      </p:sp>
      <p:sp>
        <p:nvSpPr>
          <p:cNvPr id="23" name="Picture Placeholder 3"/>
          <p:cNvSpPr>
            <a:spLocks noGrp="1"/>
          </p:cNvSpPr>
          <p:nvPr>
            <p:ph type="pic" sz="quarter" idx="23"/>
          </p:nvPr>
        </p:nvSpPr>
        <p:spPr>
          <a:xfrm>
            <a:off x="5484686" y="4562856"/>
            <a:ext cx="1831086" cy="2295144"/>
          </a:xfrm>
        </p:spPr>
        <p:txBody>
          <a:bodyPr lIns="182880" tIns="91440" rIns="182880" bIns="91440"/>
          <a:lstStyle>
            <a:lvl1pPr marL="0" indent="0">
              <a:buFontTx/>
              <a:buNone/>
              <a:defRPr/>
            </a:lvl1pPr>
          </a:lstStyle>
          <a:p>
            <a:r>
              <a:rPr lang="en-US"/>
              <a:t>Click icon to add picture</a:t>
            </a:r>
          </a:p>
        </p:txBody>
      </p:sp>
      <p:sp>
        <p:nvSpPr>
          <p:cNvPr id="24" name="Picture Placeholder 3"/>
          <p:cNvSpPr>
            <a:spLocks noGrp="1"/>
          </p:cNvSpPr>
          <p:nvPr>
            <p:ph type="pic" sz="quarter" idx="24"/>
          </p:nvPr>
        </p:nvSpPr>
        <p:spPr>
          <a:xfrm>
            <a:off x="7312914" y="4562856"/>
            <a:ext cx="1831086" cy="2295144"/>
          </a:xfr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220799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2" cy="1728216"/>
          </a:xfrm>
        </p:spPr>
        <p:txBody>
          <a:bodyPr lIns="182880" tIns="91440" rIns="182880" bIns="91440"/>
          <a:lstStyle>
            <a:lvl1pPr marL="0" indent="0">
              <a:buFontTx/>
              <a:buNone/>
              <a:defRPr/>
            </a:lvl1pPr>
          </a:lstStyle>
          <a:p>
            <a:r>
              <a:rPr lang="en-US"/>
              <a:t>Click icon to add picture</a:t>
            </a:r>
          </a:p>
        </p:txBody>
      </p:sp>
      <p:sp>
        <p:nvSpPr>
          <p:cNvPr id="7" name="Picture Placeholder 3"/>
          <p:cNvSpPr>
            <a:spLocks noGrp="1"/>
          </p:cNvSpPr>
          <p:nvPr>
            <p:ph type="pic" sz="quarter" idx="11"/>
          </p:nvPr>
        </p:nvSpPr>
        <p:spPr>
          <a:xfrm>
            <a:off x="1521562" y="0"/>
            <a:ext cx="1536192" cy="1728216"/>
          </a:xfr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3043124" y="0"/>
            <a:ext cx="1536192" cy="1728216"/>
          </a:xfr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4564685" y="0"/>
            <a:ext cx="1536192" cy="1728216"/>
          </a:xfrm>
        </p:spPr>
        <p:txBody>
          <a:bodyPr lIns="182880" tIns="91440" rIns="182880" bIns="91440"/>
          <a:lstStyle>
            <a:lvl1pPr marL="0" indent="0">
              <a:buFontTx/>
              <a:buNone/>
              <a:defRPr/>
            </a:lvl1pPr>
          </a:lstStyle>
          <a:p>
            <a:r>
              <a:rPr lang="en-US"/>
              <a:t>Click icon to add picture</a:t>
            </a:r>
          </a:p>
        </p:txBody>
      </p:sp>
      <p:sp>
        <p:nvSpPr>
          <p:cNvPr id="14" name="Picture Placeholder 3"/>
          <p:cNvSpPr>
            <a:spLocks noGrp="1"/>
          </p:cNvSpPr>
          <p:nvPr>
            <p:ph type="pic" sz="quarter" idx="14"/>
          </p:nvPr>
        </p:nvSpPr>
        <p:spPr>
          <a:xfrm>
            <a:off x="7607808" y="0"/>
            <a:ext cx="1536192" cy="1728216"/>
          </a:xfrm>
        </p:spPr>
        <p:txBody>
          <a:bodyPr lIns="182880" tIns="91440" rIns="182880" bIns="91440"/>
          <a:lstStyle>
            <a:lvl1pPr marL="0" indent="0">
              <a:buFontTx/>
              <a:buNone/>
              <a:defRPr/>
            </a:lvl1pPr>
          </a:lstStyle>
          <a:p>
            <a:r>
              <a:rPr lang="en-US"/>
              <a:t>Click icon to add picture</a:t>
            </a:r>
          </a:p>
        </p:txBody>
      </p:sp>
      <p:sp>
        <p:nvSpPr>
          <p:cNvPr id="25" name="Picture Placeholder 3"/>
          <p:cNvSpPr>
            <a:spLocks noGrp="1"/>
          </p:cNvSpPr>
          <p:nvPr>
            <p:ph type="pic" sz="quarter" idx="25"/>
          </p:nvPr>
        </p:nvSpPr>
        <p:spPr>
          <a:xfrm>
            <a:off x="6086247" y="0"/>
            <a:ext cx="1536192" cy="1728216"/>
          </a:xfrm>
        </p:spPr>
        <p:txBody>
          <a:bodyPr lIns="182880" tIns="91440" rIns="182880" bIns="91440"/>
          <a:lstStyle>
            <a:lvl1pPr marL="0" indent="0">
              <a:buFontTx/>
              <a:buNone/>
              <a:defRPr/>
            </a:lvl1pPr>
          </a:lstStyle>
          <a:p>
            <a:r>
              <a:rPr lang="en-US"/>
              <a:t>Click icon to add picture</a:t>
            </a:r>
          </a:p>
        </p:txBody>
      </p:sp>
      <p:sp>
        <p:nvSpPr>
          <p:cNvPr id="28" name="Picture Placeholder 3"/>
          <p:cNvSpPr>
            <a:spLocks noGrp="1"/>
          </p:cNvSpPr>
          <p:nvPr>
            <p:ph type="pic" sz="quarter" idx="26"/>
          </p:nvPr>
        </p:nvSpPr>
        <p:spPr>
          <a:xfrm>
            <a:off x="0" y="1709928"/>
            <a:ext cx="1536192" cy="1728216"/>
          </a:xfrm>
        </p:spPr>
        <p:txBody>
          <a:bodyPr lIns="182880" tIns="91440" rIns="182880" bIns="91440"/>
          <a:lstStyle>
            <a:lvl1pPr marL="0" indent="0">
              <a:buFontTx/>
              <a:buNone/>
              <a:defRPr/>
            </a:lvl1pPr>
          </a:lstStyle>
          <a:p>
            <a:r>
              <a:rPr lang="en-US"/>
              <a:t>Click icon to add picture</a:t>
            </a:r>
          </a:p>
        </p:txBody>
      </p:sp>
      <p:sp>
        <p:nvSpPr>
          <p:cNvPr id="29" name="Picture Placeholder 3"/>
          <p:cNvSpPr>
            <a:spLocks noGrp="1"/>
          </p:cNvSpPr>
          <p:nvPr>
            <p:ph type="pic" sz="quarter" idx="27"/>
          </p:nvPr>
        </p:nvSpPr>
        <p:spPr>
          <a:xfrm>
            <a:off x="1521562" y="1709928"/>
            <a:ext cx="1536192" cy="1728216"/>
          </a:xfrm>
        </p:spPr>
        <p:txBody>
          <a:bodyPr lIns="182880" tIns="91440" rIns="182880" bIns="91440"/>
          <a:lstStyle>
            <a:lvl1pPr marL="0" indent="0">
              <a:buFontTx/>
              <a:buNone/>
              <a:defRPr/>
            </a:lvl1pPr>
          </a:lstStyle>
          <a:p>
            <a:r>
              <a:rPr lang="en-US"/>
              <a:t>Click icon to add picture</a:t>
            </a:r>
          </a:p>
        </p:txBody>
      </p:sp>
      <p:sp>
        <p:nvSpPr>
          <p:cNvPr id="30" name="Picture Placeholder 3"/>
          <p:cNvSpPr>
            <a:spLocks noGrp="1"/>
          </p:cNvSpPr>
          <p:nvPr>
            <p:ph type="pic" sz="quarter" idx="28"/>
          </p:nvPr>
        </p:nvSpPr>
        <p:spPr>
          <a:xfrm>
            <a:off x="3043124" y="1709928"/>
            <a:ext cx="1536192" cy="1728216"/>
          </a:xfrm>
        </p:spPr>
        <p:txBody>
          <a:bodyPr lIns="182880" tIns="91440" rIns="182880" bIns="91440"/>
          <a:lstStyle>
            <a:lvl1pPr marL="0" indent="0">
              <a:buFontTx/>
              <a:buNone/>
              <a:defRPr/>
            </a:lvl1pPr>
          </a:lstStyle>
          <a:p>
            <a:r>
              <a:rPr lang="en-US"/>
              <a:t>Click icon to add picture</a:t>
            </a:r>
          </a:p>
        </p:txBody>
      </p:sp>
      <p:sp>
        <p:nvSpPr>
          <p:cNvPr id="31" name="Picture Placeholder 3"/>
          <p:cNvSpPr>
            <a:spLocks noGrp="1"/>
          </p:cNvSpPr>
          <p:nvPr>
            <p:ph type="pic" sz="quarter" idx="29"/>
          </p:nvPr>
        </p:nvSpPr>
        <p:spPr>
          <a:xfrm>
            <a:off x="4564685" y="1709928"/>
            <a:ext cx="1536192" cy="1728216"/>
          </a:xfrm>
        </p:spPr>
        <p:txBody>
          <a:bodyPr lIns="182880" tIns="91440" rIns="182880" bIns="91440"/>
          <a:lstStyle>
            <a:lvl1pPr marL="0" indent="0">
              <a:buFontTx/>
              <a:buNone/>
              <a:defRPr/>
            </a:lvl1pPr>
          </a:lstStyle>
          <a:p>
            <a:r>
              <a:rPr lang="en-US"/>
              <a:t>Click icon to add picture</a:t>
            </a:r>
          </a:p>
        </p:txBody>
      </p:sp>
      <p:sp>
        <p:nvSpPr>
          <p:cNvPr id="32" name="Picture Placeholder 3"/>
          <p:cNvSpPr>
            <a:spLocks noGrp="1"/>
          </p:cNvSpPr>
          <p:nvPr>
            <p:ph type="pic" sz="quarter" idx="30"/>
          </p:nvPr>
        </p:nvSpPr>
        <p:spPr>
          <a:xfrm>
            <a:off x="7607808" y="1709928"/>
            <a:ext cx="1536192" cy="1728216"/>
          </a:xfrm>
        </p:spPr>
        <p:txBody>
          <a:bodyPr lIns="182880" tIns="91440" rIns="182880" bIns="91440"/>
          <a:lstStyle>
            <a:lvl1pPr marL="0" indent="0">
              <a:buFontTx/>
              <a:buNone/>
              <a:defRPr/>
            </a:lvl1pPr>
          </a:lstStyle>
          <a:p>
            <a:r>
              <a:rPr lang="en-US"/>
              <a:t>Click icon to add picture</a:t>
            </a:r>
          </a:p>
        </p:txBody>
      </p:sp>
      <p:sp>
        <p:nvSpPr>
          <p:cNvPr id="33" name="Picture Placeholder 3"/>
          <p:cNvSpPr>
            <a:spLocks noGrp="1"/>
          </p:cNvSpPr>
          <p:nvPr>
            <p:ph type="pic" sz="quarter" idx="31"/>
          </p:nvPr>
        </p:nvSpPr>
        <p:spPr>
          <a:xfrm>
            <a:off x="6086247" y="1709928"/>
            <a:ext cx="1536192" cy="1728216"/>
          </a:xfrm>
        </p:spPr>
        <p:txBody>
          <a:bodyPr lIns="182880" tIns="91440" rIns="182880" bIns="91440"/>
          <a:lstStyle>
            <a:lvl1pPr marL="0" indent="0">
              <a:buFontTx/>
              <a:buNone/>
              <a:defRPr/>
            </a:lvl1pPr>
          </a:lstStyle>
          <a:p>
            <a:r>
              <a:rPr lang="en-US"/>
              <a:t>Click icon to add picture</a:t>
            </a:r>
          </a:p>
        </p:txBody>
      </p:sp>
      <p:sp>
        <p:nvSpPr>
          <p:cNvPr id="34" name="Picture Placeholder 3"/>
          <p:cNvSpPr>
            <a:spLocks noGrp="1"/>
          </p:cNvSpPr>
          <p:nvPr>
            <p:ph type="pic" sz="quarter" idx="32"/>
          </p:nvPr>
        </p:nvSpPr>
        <p:spPr>
          <a:xfrm>
            <a:off x="0" y="3419856"/>
            <a:ext cx="1536192" cy="1728216"/>
          </a:xfrm>
        </p:spPr>
        <p:txBody>
          <a:bodyPr lIns="182880" tIns="91440" rIns="182880" bIns="91440"/>
          <a:lstStyle>
            <a:lvl1pPr marL="0" indent="0">
              <a:buFontTx/>
              <a:buNone/>
              <a:defRPr/>
            </a:lvl1pPr>
          </a:lstStyle>
          <a:p>
            <a:r>
              <a:rPr lang="en-US"/>
              <a:t>Click icon to add picture</a:t>
            </a:r>
          </a:p>
        </p:txBody>
      </p:sp>
      <p:sp>
        <p:nvSpPr>
          <p:cNvPr id="35" name="Picture Placeholder 3"/>
          <p:cNvSpPr>
            <a:spLocks noGrp="1"/>
          </p:cNvSpPr>
          <p:nvPr>
            <p:ph type="pic" sz="quarter" idx="33"/>
          </p:nvPr>
        </p:nvSpPr>
        <p:spPr>
          <a:xfrm>
            <a:off x="1521562" y="3419856"/>
            <a:ext cx="1536192" cy="1728216"/>
          </a:xfrm>
        </p:spPr>
        <p:txBody>
          <a:bodyPr lIns="182880" tIns="91440" rIns="182880" bIns="91440"/>
          <a:lstStyle>
            <a:lvl1pPr marL="0" indent="0">
              <a:buFontTx/>
              <a:buNone/>
              <a:defRPr/>
            </a:lvl1pPr>
          </a:lstStyle>
          <a:p>
            <a:r>
              <a:rPr lang="en-US"/>
              <a:t>Click icon to add picture</a:t>
            </a:r>
          </a:p>
        </p:txBody>
      </p:sp>
      <p:sp>
        <p:nvSpPr>
          <p:cNvPr id="36" name="Picture Placeholder 3"/>
          <p:cNvSpPr>
            <a:spLocks noGrp="1"/>
          </p:cNvSpPr>
          <p:nvPr>
            <p:ph type="pic" sz="quarter" idx="34"/>
          </p:nvPr>
        </p:nvSpPr>
        <p:spPr>
          <a:xfrm>
            <a:off x="3043124" y="3419856"/>
            <a:ext cx="1536192" cy="1728216"/>
          </a:xfrm>
        </p:spPr>
        <p:txBody>
          <a:bodyPr lIns="182880" tIns="91440" rIns="182880" bIns="91440"/>
          <a:lstStyle>
            <a:lvl1pPr marL="0" indent="0">
              <a:buFontTx/>
              <a:buNone/>
              <a:defRPr/>
            </a:lvl1pPr>
          </a:lstStyle>
          <a:p>
            <a:r>
              <a:rPr lang="en-US"/>
              <a:t>Click icon to add picture</a:t>
            </a:r>
          </a:p>
        </p:txBody>
      </p:sp>
      <p:sp>
        <p:nvSpPr>
          <p:cNvPr id="37" name="Picture Placeholder 3"/>
          <p:cNvSpPr>
            <a:spLocks noGrp="1"/>
          </p:cNvSpPr>
          <p:nvPr>
            <p:ph type="pic" sz="quarter" idx="35"/>
          </p:nvPr>
        </p:nvSpPr>
        <p:spPr>
          <a:xfrm>
            <a:off x="4564685" y="3419856"/>
            <a:ext cx="1536192" cy="1728216"/>
          </a:xfrm>
        </p:spPr>
        <p:txBody>
          <a:bodyPr lIns="182880" tIns="91440" rIns="182880" bIns="91440"/>
          <a:lstStyle>
            <a:lvl1pPr marL="0" indent="0">
              <a:buFontTx/>
              <a:buNone/>
              <a:defRPr/>
            </a:lvl1pPr>
          </a:lstStyle>
          <a:p>
            <a:r>
              <a:rPr lang="en-US"/>
              <a:t>Click icon to add picture</a:t>
            </a:r>
          </a:p>
        </p:txBody>
      </p:sp>
      <p:sp>
        <p:nvSpPr>
          <p:cNvPr id="38" name="Picture Placeholder 3"/>
          <p:cNvSpPr>
            <a:spLocks noGrp="1"/>
          </p:cNvSpPr>
          <p:nvPr>
            <p:ph type="pic" sz="quarter" idx="36"/>
          </p:nvPr>
        </p:nvSpPr>
        <p:spPr>
          <a:xfrm>
            <a:off x="7607808" y="3419856"/>
            <a:ext cx="1536192" cy="1728216"/>
          </a:xfrm>
        </p:spPr>
        <p:txBody>
          <a:bodyPr lIns="182880" tIns="91440" rIns="182880" bIns="91440"/>
          <a:lstStyle>
            <a:lvl1pPr marL="0" indent="0">
              <a:buFontTx/>
              <a:buNone/>
              <a:defRPr/>
            </a:lvl1pPr>
          </a:lstStyle>
          <a:p>
            <a:r>
              <a:rPr lang="en-US"/>
              <a:t>Click icon to add picture</a:t>
            </a:r>
          </a:p>
        </p:txBody>
      </p:sp>
      <p:sp>
        <p:nvSpPr>
          <p:cNvPr id="39" name="Picture Placeholder 3"/>
          <p:cNvSpPr>
            <a:spLocks noGrp="1"/>
          </p:cNvSpPr>
          <p:nvPr>
            <p:ph type="pic" sz="quarter" idx="37"/>
          </p:nvPr>
        </p:nvSpPr>
        <p:spPr>
          <a:xfrm>
            <a:off x="6086247" y="3419856"/>
            <a:ext cx="1536192" cy="1728216"/>
          </a:xfrm>
        </p:spPr>
        <p:txBody>
          <a:bodyPr lIns="182880" tIns="91440" rIns="182880" bIns="91440"/>
          <a:lstStyle>
            <a:lvl1pPr marL="0" indent="0">
              <a:buFontTx/>
              <a:buNone/>
              <a:defRPr/>
            </a:lvl1pPr>
          </a:lstStyle>
          <a:p>
            <a:r>
              <a:rPr lang="en-US"/>
              <a:t>Click icon to add picture</a:t>
            </a:r>
          </a:p>
        </p:txBody>
      </p:sp>
      <p:sp>
        <p:nvSpPr>
          <p:cNvPr id="40" name="Picture Placeholder 3"/>
          <p:cNvSpPr>
            <a:spLocks noGrp="1"/>
          </p:cNvSpPr>
          <p:nvPr>
            <p:ph type="pic" sz="quarter" idx="38"/>
          </p:nvPr>
        </p:nvSpPr>
        <p:spPr>
          <a:xfrm>
            <a:off x="0" y="5129784"/>
            <a:ext cx="1536192" cy="1728216"/>
          </a:xfrm>
        </p:spPr>
        <p:txBody>
          <a:bodyPr lIns="182880" tIns="91440" rIns="182880" bIns="91440"/>
          <a:lstStyle>
            <a:lvl1pPr marL="0" indent="0">
              <a:buFontTx/>
              <a:buNone/>
              <a:defRPr/>
            </a:lvl1pPr>
          </a:lstStyle>
          <a:p>
            <a:r>
              <a:rPr lang="en-US"/>
              <a:t>Click icon to add picture</a:t>
            </a:r>
          </a:p>
        </p:txBody>
      </p:sp>
      <p:sp>
        <p:nvSpPr>
          <p:cNvPr id="41" name="Picture Placeholder 3"/>
          <p:cNvSpPr>
            <a:spLocks noGrp="1"/>
          </p:cNvSpPr>
          <p:nvPr>
            <p:ph type="pic" sz="quarter" idx="39"/>
          </p:nvPr>
        </p:nvSpPr>
        <p:spPr>
          <a:xfrm>
            <a:off x="1521562" y="5129784"/>
            <a:ext cx="1536192" cy="1728216"/>
          </a:xfrm>
        </p:spPr>
        <p:txBody>
          <a:bodyPr lIns="182880" tIns="91440" rIns="182880" bIns="91440"/>
          <a:lstStyle>
            <a:lvl1pPr marL="0" indent="0">
              <a:buFontTx/>
              <a:buNone/>
              <a:defRPr/>
            </a:lvl1pPr>
          </a:lstStyle>
          <a:p>
            <a:r>
              <a:rPr lang="en-US"/>
              <a:t>Click icon to add picture</a:t>
            </a:r>
          </a:p>
        </p:txBody>
      </p:sp>
      <p:sp>
        <p:nvSpPr>
          <p:cNvPr id="42" name="Picture Placeholder 3"/>
          <p:cNvSpPr>
            <a:spLocks noGrp="1"/>
          </p:cNvSpPr>
          <p:nvPr>
            <p:ph type="pic" sz="quarter" idx="40"/>
          </p:nvPr>
        </p:nvSpPr>
        <p:spPr>
          <a:xfrm>
            <a:off x="3043124" y="5129784"/>
            <a:ext cx="1536192" cy="1728216"/>
          </a:xfrm>
        </p:spPr>
        <p:txBody>
          <a:bodyPr lIns="182880" tIns="91440" rIns="182880" bIns="91440"/>
          <a:lstStyle>
            <a:lvl1pPr marL="0" indent="0">
              <a:buFontTx/>
              <a:buNone/>
              <a:defRPr/>
            </a:lvl1pPr>
          </a:lstStyle>
          <a:p>
            <a:r>
              <a:rPr lang="en-US"/>
              <a:t>Click icon to add picture</a:t>
            </a:r>
          </a:p>
        </p:txBody>
      </p:sp>
      <p:sp>
        <p:nvSpPr>
          <p:cNvPr id="43" name="Picture Placeholder 3"/>
          <p:cNvSpPr>
            <a:spLocks noGrp="1"/>
          </p:cNvSpPr>
          <p:nvPr>
            <p:ph type="pic" sz="quarter" idx="41"/>
          </p:nvPr>
        </p:nvSpPr>
        <p:spPr>
          <a:xfrm>
            <a:off x="4564685" y="5129784"/>
            <a:ext cx="1536192" cy="1728216"/>
          </a:xfrm>
        </p:spPr>
        <p:txBody>
          <a:bodyPr lIns="182880" tIns="91440" rIns="182880" bIns="91440"/>
          <a:lstStyle>
            <a:lvl1pPr marL="0" indent="0">
              <a:buFontTx/>
              <a:buNone/>
              <a:defRPr/>
            </a:lvl1pPr>
          </a:lstStyle>
          <a:p>
            <a:r>
              <a:rPr lang="en-US"/>
              <a:t>Click icon to add picture</a:t>
            </a:r>
          </a:p>
        </p:txBody>
      </p:sp>
      <p:sp>
        <p:nvSpPr>
          <p:cNvPr id="44" name="Picture Placeholder 3"/>
          <p:cNvSpPr>
            <a:spLocks noGrp="1"/>
          </p:cNvSpPr>
          <p:nvPr>
            <p:ph type="pic" sz="quarter" idx="42"/>
          </p:nvPr>
        </p:nvSpPr>
        <p:spPr>
          <a:xfrm>
            <a:off x="7607808" y="5129784"/>
            <a:ext cx="1536192" cy="1728216"/>
          </a:xfrm>
        </p:spPr>
        <p:txBody>
          <a:bodyPr lIns="182880" tIns="91440" rIns="182880" bIns="91440"/>
          <a:lstStyle>
            <a:lvl1pPr marL="0" indent="0">
              <a:buFontTx/>
              <a:buNone/>
              <a:defRPr/>
            </a:lvl1pPr>
          </a:lstStyle>
          <a:p>
            <a:r>
              <a:rPr lang="en-US"/>
              <a:t>Click icon to add picture</a:t>
            </a:r>
          </a:p>
        </p:txBody>
      </p:sp>
      <p:sp>
        <p:nvSpPr>
          <p:cNvPr id="45" name="Picture Placeholder 3"/>
          <p:cNvSpPr>
            <a:spLocks noGrp="1"/>
          </p:cNvSpPr>
          <p:nvPr>
            <p:ph type="pic" sz="quarter" idx="43"/>
          </p:nvPr>
        </p:nvSpPr>
        <p:spPr>
          <a:xfrm>
            <a:off x="6086247" y="5129784"/>
            <a:ext cx="1536192" cy="1728216"/>
          </a:xfr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1637537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0" name="Text Placeholder 9"/>
          <p:cNvSpPr>
            <a:spLocks noGrp="1"/>
          </p:cNvSpPr>
          <p:nvPr>
            <p:ph type="body" sz="quarter" idx="14"/>
          </p:nvPr>
        </p:nvSpPr>
        <p:spPr>
          <a:xfrm>
            <a:off x="6858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2667000" y="4980566"/>
            <a:ext cx="1828800" cy="958851"/>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4648200" y="4980566"/>
            <a:ext cx="1828800"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6629400" y="4980566"/>
            <a:ext cx="1828800"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183473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26670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46482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Picture Placeholder 3"/>
          <p:cNvSpPr>
            <a:spLocks noGrp="1"/>
          </p:cNvSpPr>
          <p:nvPr>
            <p:ph type="pic" sz="quarter" idx="13"/>
          </p:nvPr>
        </p:nvSpPr>
        <p:spPr>
          <a:xfrm>
            <a:off x="6629400" y="1397000"/>
            <a:ext cx="18288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0" name="Text Placeholder 9"/>
          <p:cNvSpPr>
            <a:spLocks noGrp="1"/>
          </p:cNvSpPr>
          <p:nvPr>
            <p:ph type="body" sz="quarter" idx="14"/>
          </p:nvPr>
        </p:nvSpPr>
        <p:spPr>
          <a:xfrm>
            <a:off x="685800" y="4980566"/>
            <a:ext cx="1828800"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2667000" y="4980566"/>
            <a:ext cx="1828800" cy="958851"/>
          </a:xfrm>
        </p:spPr>
        <p:txBody>
          <a:bodyPr>
            <a:noAutofit/>
          </a:bodyPr>
          <a:lstStyle>
            <a:lvl1pPr marL="0" indent="0">
              <a:buNone/>
              <a:defRPr sz="1050"/>
            </a:lvl1pPr>
            <a:lvl2pPr marL="114297" indent="-114297">
              <a:buClr>
                <a:schemeClr val="accent3"/>
              </a:buClr>
              <a:buFont typeface="Arial" panose="020B0604020202020204" pitchFamily="34" charset="0"/>
              <a:buChar char="•"/>
              <a:defRPr sz="1050"/>
            </a:lvl2pPr>
            <a:lvl3pPr marL="228594" indent="-114297">
              <a:buClr>
                <a:schemeClr val="accent3"/>
              </a:buClr>
              <a:defRPr sz="1050"/>
            </a:lvl3pPr>
            <a:lvl4pPr marL="400040" indent="-171446">
              <a:buClr>
                <a:schemeClr val="accent3"/>
              </a:buClr>
              <a:defRPr sz="1050"/>
            </a:lvl4pPr>
            <a:lvl5pPr marL="571486" indent="-171446">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4648200" y="4980566"/>
            <a:ext cx="1828800"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6629400" y="4980566"/>
            <a:ext cx="1828800"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41623609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323844"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5969850"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685800"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3323844" y="4980566"/>
            <a:ext cx="2496312" cy="958851"/>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5961888" y="4980566"/>
            <a:ext cx="2496312"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012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323844"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5961888" y="1397000"/>
            <a:ext cx="2496312" cy="3407439"/>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685800" y="4980566"/>
            <a:ext cx="249631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3323844" y="4980566"/>
            <a:ext cx="2496312" cy="958851"/>
          </a:xfrm>
        </p:spPr>
        <p:txBody>
          <a:bodyPr>
            <a:noAutofit/>
          </a:bodyPr>
          <a:lstStyle>
            <a:lvl1pPr marL="0" indent="0">
              <a:buNone/>
              <a:defRPr sz="1050"/>
            </a:lvl1pPr>
            <a:lvl2pPr marL="114297" indent="-114297">
              <a:buClr>
                <a:schemeClr val="accent4"/>
              </a:buClr>
              <a:buFont typeface="Arial" panose="020B0604020202020204" pitchFamily="34" charset="0"/>
              <a:buChar char="•"/>
              <a:defRPr sz="1050"/>
            </a:lvl2pPr>
            <a:lvl3pPr marL="228594" indent="-114297">
              <a:buClr>
                <a:schemeClr val="accent4"/>
              </a:buClr>
              <a:defRPr sz="1050"/>
            </a:lvl3pPr>
            <a:lvl4pPr marL="400040" indent="-171446">
              <a:buClr>
                <a:schemeClr val="accent4"/>
              </a:buClr>
              <a:defRPr sz="1050"/>
            </a:lvl4pPr>
            <a:lvl5pPr marL="571486" indent="-171446">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5961888" y="4980566"/>
            <a:ext cx="2496312" cy="958851"/>
          </a:xfrm>
        </p:spPr>
        <p:txBody>
          <a:bodyPr>
            <a:noAutofit/>
          </a:bodyPr>
          <a:lstStyle>
            <a:lvl1pPr marL="0" indent="0">
              <a:buNone/>
              <a:defRPr sz="1050"/>
            </a:lvl1pPr>
            <a:lvl2pPr marL="114297" indent="-114297">
              <a:buClr>
                <a:schemeClr val="accent2"/>
              </a:buClr>
              <a:buFont typeface="Arial" panose="020B0604020202020204" pitchFamily="34" charset="0"/>
              <a:buChar char="•"/>
              <a:defRPr sz="1050"/>
            </a:lvl2pPr>
            <a:lvl3pPr marL="228594" indent="-114297">
              <a:buClr>
                <a:schemeClr val="accent2"/>
              </a:buClr>
              <a:defRPr sz="1050"/>
            </a:lvl3pPr>
            <a:lvl4pPr marL="400040" indent="-171446">
              <a:buClr>
                <a:schemeClr val="accent2"/>
              </a:buClr>
              <a:defRPr sz="1050"/>
            </a:lvl4pPr>
            <a:lvl5pPr marL="571486" indent="-171446">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610445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644009"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685800"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4644009" y="4980566"/>
            <a:ext cx="3814192"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1518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644009" y="1397000"/>
            <a:ext cx="3814192"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685800" y="4980566"/>
            <a:ext cx="381419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4644009" y="4980566"/>
            <a:ext cx="3814192" cy="958851"/>
          </a:xfrm>
        </p:spPr>
        <p:txBody>
          <a:bodyPr>
            <a:noAutofit/>
          </a:bodyPr>
          <a:lstStyle>
            <a:lvl1pPr marL="0" indent="0">
              <a:buNone/>
              <a:defRPr sz="1050"/>
            </a:lvl1pPr>
            <a:lvl2pPr marL="114297" indent="-114297">
              <a:buClr>
                <a:schemeClr val="bg2"/>
              </a:buClr>
              <a:buFont typeface="Arial" panose="020B0604020202020204" pitchFamily="34" charset="0"/>
              <a:buChar char="•"/>
              <a:defRPr sz="1050"/>
            </a:lvl2pPr>
            <a:lvl3pPr marL="228594" indent="-114297">
              <a:buClr>
                <a:schemeClr val="bg2"/>
              </a:buClr>
              <a:defRPr sz="1050"/>
            </a:lvl3pPr>
            <a:lvl4pPr marL="400040" indent="-171446">
              <a:buClr>
                <a:schemeClr val="bg2"/>
              </a:buClr>
              <a:defRPr sz="1050"/>
            </a:lvl4pPr>
            <a:lvl5pPr marL="571486" indent="-171446">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869367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r>
              <a:rPr lang="en-US"/>
              <a:t>Click icon to add picture</a:t>
            </a:r>
            <a:endParaRPr lang="en-US" dirty="0"/>
          </a:p>
        </p:txBody>
      </p:sp>
      <p:sp>
        <p:nvSpPr>
          <p:cNvPr id="5" name="Picture Placeholder 3"/>
          <p:cNvSpPr>
            <a:spLocks noGrp="1"/>
          </p:cNvSpPr>
          <p:nvPr>
            <p:ph type="pic" sz="quarter" idx="11"/>
          </p:nvPr>
        </p:nvSpPr>
        <p:spPr>
          <a:xfrm>
            <a:off x="26670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r>
              <a:rPr lang="en-US"/>
              <a:t>Click icon to add picture</a:t>
            </a:r>
          </a:p>
        </p:txBody>
      </p:sp>
      <p:sp>
        <p:nvSpPr>
          <p:cNvPr id="6" name="Picture Placeholder 3"/>
          <p:cNvSpPr>
            <a:spLocks noGrp="1"/>
          </p:cNvSpPr>
          <p:nvPr>
            <p:ph type="pic" sz="quarter" idx="12"/>
          </p:nvPr>
        </p:nvSpPr>
        <p:spPr>
          <a:xfrm>
            <a:off x="46482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r>
              <a:rPr lang="en-US"/>
              <a:t>Click icon to add picture</a:t>
            </a:r>
          </a:p>
        </p:txBody>
      </p:sp>
      <p:sp>
        <p:nvSpPr>
          <p:cNvPr id="7" name="Picture Placeholder 3"/>
          <p:cNvSpPr>
            <a:spLocks noGrp="1"/>
          </p:cNvSpPr>
          <p:nvPr>
            <p:ph type="pic" sz="quarter" idx="13"/>
          </p:nvPr>
        </p:nvSpPr>
        <p:spPr>
          <a:xfrm>
            <a:off x="66294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r>
              <a:rPr lang="en-US"/>
              <a:t>Click icon to add picture</a:t>
            </a:r>
          </a:p>
        </p:txBody>
      </p:sp>
      <p:sp>
        <p:nvSpPr>
          <p:cNvPr id="14"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9223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r>
              <a:rPr lang="en-US"/>
              <a:t>Click icon to add picture</a:t>
            </a:r>
            <a:endParaRPr lang="en-US" dirty="0"/>
          </a:p>
        </p:txBody>
      </p:sp>
      <p:sp>
        <p:nvSpPr>
          <p:cNvPr id="5" name="Picture Placeholder 3"/>
          <p:cNvSpPr>
            <a:spLocks noGrp="1"/>
          </p:cNvSpPr>
          <p:nvPr>
            <p:ph type="pic" sz="quarter" idx="11"/>
          </p:nvPr>
        </p:nvSpPr>
        <p:spPr>
          <a:xfrm>
            <a:off x="26670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r>
              <a:rPr lang="en-US"/>
              <a:t>Click icon to add picture</a:t>
            </a:r>
          </a:p>
        </p:txBody>
      </p:sp>
      <p:sp>
        <p:nvSpPr>
          <p:cNvPr id="6" name="Picture Placeholder 3"/>
          <p:cNvSpPr>
            <a:spLocks noGrp="1"/>
          </p:cNvSpPr>
          <p:nvPr>
            <p:ph type="pic" sz="quarter" idx="12"/>
          </p:nvPr>
        </p:nvSpPr>
        <p:spPr>
          <a:xfrm>
            <a:off x="46482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anchor="ctr">
            <a:normAutofit/>
          </a:bodyPr>
          <a:lstStyle>
            <a:lvl1pPr marL="0" indent="0" algn="ctr">
              <a:buNone/>
              <a:defRPr sz="1050"/>
            </a:lvl1pPr>
          </a:lstStyle>
          <a:p>
            <a:r>
              <a:rPr lang="en-US"/>
              <a:t>Click icon to add picture</a:t>
            </a:r>
          </a:p>
        </p:txBody>
      </p:sp>
      <p:sp>
        <p:nvSpPr>
          <p:cNvPr id="7" name="Picture Placeholder 3"/>
          <p:cNvSpPr>
            <a:spLocks noGrp="1"/>
          </p:cNvSpPr>
          <p:nvPr>
            <p:ph type="pic" sz="quarter" idx="13"/>
          </p:nvPr>
        </p:nvSpPr>
        <p:spPr>
          <a:xfrm>
            <a:off x="6629400" y="1397001"/>
            <a:ext cx="18288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r>
              <a:rPr lang="en-US"/>
              <a:t>Click icon to add picture</a:t>
            </a:r>
          </a:p>
        </p:txBody>
      </p:sp>
      <p:sp>
        <p:nvSpPr>
          <p:cNvPr id="14" name="Content Placeholder 13"/>
          <p:cNvSpPr>
            <a:spLocks noGrp="1"/>
          </p:cNvSpPr>
          <p:nvPr>
            <p:ph sz="quarter" idx="18"/>
          </p:nvPr>
        </p:nvSpPr>
        <p:spPr>
          <a:xfrm>
            <a:off x="685800" y="3055281"/>
            <a:ext cx="1831086"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66238" y="3055281"/>
            <a:ext cx="1831086" cy="298833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46676" y="3055281"/>
            <a:ext cx="1831086"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7114" y="3055281"/>
            <a:ext cx="1831086"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22"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73770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lvl1pPr>
              <a:defRPr b="0">
                <a:solidFill>
                  <a:srgbClr val="F69B1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56591258-7D00-4A55-A78C-BC7F67D1D739}" type="datetime1">
              <a:rPr lang="en-US" smtClean="0"/>
              <a:t>3/15/2017</a:t>
            </a:fld>
            <a:endParaRPr lang="en-US"/>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r>
              <a:rPr lang="en-US" dirty="0" smtClean="0"/>
              <a:t>#SHA2025</a:t>
            </a:r>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4371234F-6A54-4831-9A2D-FD5860F3C3E1}" type="slidenum">
              <a:rPr lang="en-US" smtClean="0"/>
              <a:pPr/>
              <a:t>‹#›</a:t>
            </a:fld>
            <a:endParaRPr lang="en-US"/>
          </a:p>
        </p:txBody>
      </p:sp>
    </p:spTree>
    <p:extLst>
      <p:ext uri="{BB962C8B-B14F-4D97-AF65-F5344CB8AC3E}">
        <p14:creationId xmlns:p14="http://schemas.microsoft.com/office/powerpoint/2010/main" val="2386940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Clr>
                <a:schemeClr val="accent2"/>
              </a:buClr>
              <a:buSzPct val="100000"/>
              <a:buFont typeface="Arial" panose="020B0604020202020204" pitchFamily="34" charset="0"/>
              <a:buChar char="•"/>
              <a:defRPr sz="1050"/>
            </a:lvl2pPr>
            <a:lvl3pPr marL="257175" indent="-128588">
              <a:buClr>
                <a:schemeClr val="accent2"/>
              </a:buClr>
              <a:buSzPct val="100000"/>
              <a:defRPr sz="1050"/>
            </a:lvl3pPr>
            <a:lvl4pPr marL="385763" indent="-128588">
              <a:buClr>
                <a:schemeClr val="accent2"/>
              </a:buClr>
              <a:buSzPct val="100000"/>
              <a:defRPr sz="1050"/>
            </a:lvl4pPr>
            <a:lvl5pPr>
              <a:buClr>
                <a:schemeClr val="accent2"/>
              </a:buClr>
              <a:buSzPct val="100000"/>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2476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a:ln w="3175">
            <a:solidFill>
              <a:schemeClr val="bg1">
                <a:lumMod val="50000"/>
                <a:alpha val="40000"/>
              </a:schemeClr>
            </a:solidFill>
          </a:ln>
          <a:effectLst>
            <a:outerShdw dist="50800" dir="5400000" algn="t" rotWithShape="0">
              <a:schemeClr val="accent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1" name="Content Placeholder 13"/>
          <p:cNvSpPr>
            <a:spLocks noGrp="1"/>
          </p:cNvSpPr>
          <p:nvPr>
            <p:ph sz="quarter" idx="18"/>
          </p:nvPr>
        </p:nvSpPr>
        <p:spPr>
          <a:xfrm>
            <a:off x="685800" y="3055281"/>
            <a:ext cx="24963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23844" y="3055281"/>
            <a:ext cx="2496312" cy="298833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3055281"/>
            <a:ext cx="2496312" cy="2988332"/>
          </a:xfrm>
        </p:spPr>
        <p:txBody>
          <a:bodyPr/>
          <a:lstStyle>
            <a:lvl1pPr marL="0" indent="0">
              <a:buNone/>
              <a:defRPr sz="1575"/>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2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727808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5100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644009" y="1397000"/>
            <a:ext cx="3814192"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Content Placeholder 13"/>
          <p:cNvSpPr>
            <a:spLocks noGrp="1"/>
          </p:cNvSpPr>
          <p:nvPr>
            <p:ph sz="quarter" idx="18"/>
          </p:nvPr>
        </p:nvSpPr>
        <p:spPr>
          <a:xfrm>
            <a:off x="685800" y="3055281"/>
            <a:ext cx="3813048"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3055281"/>
            <a:ext cx="3813048" cy="2988332"/>
          </a:xfrm>
        </p:spPr>
        <p:txBody>
          <a:bodyPr/>
          <a:lstStyle>
            <a:lvl1pPr marL="0" indent="0">
              <a:buNone/>
              <a:defRPr sz="1575"/>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2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010918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1"/>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6662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46474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66286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4" name="Content Placeholder 13"/>
          <p:cNvSpPr>
            <a:spLocks noGrp="1"/>
          </p:cNvSpPr>
          <p:nvPr>
            <p:ph sz="quarter" idx="18"/>
          </p:nvPr>
        </p:nvSpPr>
        <p:spPr>
          <a:xfrm>
            <a:off x="685038"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65476"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45914"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6352"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685038" y="3057005"/>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12" name="Picture Placeholder 3"/>
          <p:cNvSpPr>
            <a:spLocks noGrp="1"/>
          </p:cNvSpPr>
          <p:nvPr>
            <p:ph type="pic" sz="quarter" idx="23"/>
          </p:nvPr>
        </p:nvSpPr>
        <p:spPr>
          <a:xfrm>
            <a:off x="26662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Picture Placeholder 3"/>
          <p:cNvSpPr>
            <a:spLocks noGrp="1"/>
          </p:cNvSpPr>
          <p:nvPr>
            <p:ph type="pic" sz="quarter" idx="24"/>
          </p:nvPr>
        </p:nvSpPr>
        <p:spPr>
          <a:xfrm>
            <a:off x="46474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66286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414825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038" y="1397001"/>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6662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46474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6628638" y="1397001"/>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4" name="Content Placeholder 13"/>
          <p:cNvSpPr>
            <a:spLocks noGrp="1"/>
          </p:cNvSpPr>
          <p:nvPr>
            <p:ph sz="quarter" idx="18"/>
          </p:nvPr>
        </p:nvSpPr>
        <p:spPr>
          <a:xfrm>
            <a:off x="685038" y="4717008"/>
            <a:ext cx="1831086"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2665476"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4645914"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6626352" y="4717008"/>
            <a:ext cx="1831086"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685038" y="3057005"/>
            <a:ext cx="1828800"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12" name="Picture Placeholder 3"/>
          <p:cNvSpPr>
            <a:spLocks noGrp="1"/>
          </p:cNvSpPr>
          <p:nvPr>
            <p:ph type="pic" sz="quarter" idx="23"/>
          </p:nvPr>
        </p:nvSpPr>
        <p:spPr>
          <a:xfrm>
            <a:off x="26662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Picture Placeholder 3"/>
          <p:cNvSpPr>
            <a:spLocks noGrp="1"/>
          </p:cNvSpPr>
          <p:nvPr>
            <p:ph type="pic" sz="quarter" idx="24"/>
          </p:nvPr>
        </p:nvSpPr>
        <p:spPr>
          <a:xfrm>
            <a:off x="46474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6628638" y="3057005"/>
            <a:ext cx="1828800"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109236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2022594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3323844"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397000"/>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Content Placeholder 13"/>
          <p:cNvSpPr>
            <a:spLocks noGrp="1"/>
          </p:cNvSpPr>
          <p:nvPr>
            <p:ph sz="quarter" idx="18"/>
          </p:nvPr>
        </p:nvSpPr>
        <p:spPr>
          <a:xfrm>
            <a:off x="685800"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3323844"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5961888" y="4720990"/>
            <a:ext cx="2496312"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685800"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5" name="Picture Placeholder 3"/>
          <p:cNvSpPr>
            <a:spLocks noGrp="1"/>
          </p:cNvSpPr>
          <p:nvPr>
            <p:ph type="pic" sz="quarter" idx="24"/>
          </p:nvPr>
        </p:nvSpPr>
        <p:spPr>
          <a:xfrm>
            <a:off x="3323844"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5961888" y="3060985"/>
            <a:ext cx="249631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7"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342469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4"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645152"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Content Placeholder 13"/>
          <p:cNvSpPr>
            <a:spLocks noGrp="1"/>
          </p:cNvSpPr>
          <p:nvPr>
            <p:ph sz="quarter" idx="18"/>
          </p:nvPr>
        </p:nvSpPr>
        <p:spPr>
          <a:xfrm>
            <a:off x="685800"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686944"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Picture Placeholder 3"/>
          <p:cNvSpPr>
            <a:spLocks noGrp="1"/>
          </p:cNvSpPr>
          <p:nvPr>
            <p:ph type="pic" sz="quarter" idx="25"/>
          </p:nvPr>
        </p:nvSpPr>
        <p:spPr>
          <a:xfrm>
            <a:off x="4645152"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3511635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6944"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645152" y="1397000"/>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Content Placeholder 13"/>
          <p:cNvSpPr>
            <a:spLocks noGrp="1"/>
          </p:cNvSpPr>
          <p:nvPr>
            <p:ph sz="quarter" idx="18"/>
          </p:nvPr>
        </p:nvSpPr>
        <p:spPr>
          <a:xfrm>
            <a:off x="685800"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4645152" y="4704406"/>
            <a:ext cx="3813048"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686944"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Picture Placeholder 3"/>
          <p:cNvSpPr>
            <a:spLocks noGrp="1"/>
          </p:cNvSpPr>
          <p:nvPr>
            <p:ph type="pic" sz="quarter" idx="25"/>
          </p:nvPr>
        </p:nvSpPr>
        <p:spPr>
          <a:xfrm>
            <a:off x="4645152" y="3060985"/>
            <a:ext cx="3814192"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2" name="Text Placeholder 4"/>
          <p:cNvSpPr>
            <a:spLocks noGrp="1"/>
          </p:cNvSpPr>
          <p:nvPr>
            <p:ph type="body" sz="quarter" idx="26"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26348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33400"/>
            <a:ext cx="9144000" cy="4343400"/>
          </a:xfrm>
        </p:spPr>
        <p:txBody>
          <a:bodyPr anchor="ctr" anchorCtr="1">
            <a:noAutofit/>
          </a:bodyPr>
          <a:lstStyle>
            <a:lvl1pPr algn="l">
              <a:defRPr sz="5000" b="0" cap="none">
                <a:solidFill>
                  <a:srgbClr val="F69B11"/>
                </a:solidFill>
              </a:defRPr>
            </a:lvl1pPr>
          </a:lstStyle>
          <a:p>
            <a:r>
              <a:rPr lang="en-US" dirty="0" smtClean="0"/>
              <a:t>Click To Edit Chapter Title</a:t>
            </a:r>
            <a:endParaRPr lang="en-US" dirty="0"/>
          </a:p>
        </p:txBody>
      </p:sp>
    </p:spTree>
    <p:extLst>
      <p:ext uri="{BB962C8B-B14F-4D97-AF65-F5344CB8AC3E}">
        <p14:creationId xmlns:p14="http://schemas.microsoft.com/office/powerpoint/2010/main" val="120243568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685800" y="4592048"/>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2666238" y="4592048"/>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4646676" y="4592048"/>
            <a:ext cx="1831086" cy="1071062"/>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6627114" y="4592048"/>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401885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1828800"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6670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46482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6629400" y="1396999"/>
            <a:ext cx="1828800"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685800" y="4592048"/>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2666238" y="4592048"/>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4646676" y="4592048"/>
            <a:ext cx="1831086" cy="1071062"/>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6627114" y="4592048"/>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663471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5961888" y="4822880"/>
            <a:ext cx="2496312"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908352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2496312"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323844"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396999"/>
            <a:ext cx="249631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685800" y="4822880"/>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3323844" y="4822880"/>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5961888" y="4822880"/>
            <a:ext cx="2496312" cy="840230"/>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9310474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7" name="Text Placeholder 4"/>
          <p:cNvSpPr>
            <a:spLocks noGrp="1"/>
          </p:cNvSpPr>
          <p:nvPr>
            <p:ph type="body" sz="quarter" idx="18"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656238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644009" y="1396999"/>
            <a:ext cx="3814192"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685800" y="5053712"/>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4645152" y="5053712"/>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598652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685800" y="2970007"/>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2666238" y="2970007"/>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4646676" y="2970007"/>
            <a:ext cx="1831086" cy="1071062"/>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6627114" y="2970007"/>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050"/>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050"/>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050"/>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7538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1828800"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26670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46482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6629400" y="1397000"/>
            <a:ext cx="1828800"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685800" y="2970007"/>
            <a:ext cx="1831086" cy="1071062"/>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2666238" y="2970007"/>
            <a:ext cx="1831086" cy="1071062"/>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4646676" y="2970007"/>
            <a:ext cx="1831086" cy="1071062"/>
          </a:xfrm>
          <a:solidFill>
            <a:schemeClr val="accent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6627114" y="2970007"/>
            <a:ext cx="1831086" cy="1071062"/>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8" name="Content Placeholder 13"/>
          <p:cNvSpPr>
            <a:spLocks noGrp="1"/>
          </p:cNvSpPr>
          <p:nvPr>
            <p:ph sz="quarter" idx="18"/>
          </p:nvPr>
        </p:nvSpPr>
        <p:spPr>
          <a:xfrm>
            <a:off x="685800" y="4212305"/>
            <a:ext cx="1831086"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2666238" y="4212305"/>
            <a:ext cx="1831086" cy="1713558"/>
          </a:xfrm>
        </p:spPr>
        <p:txBody>
          <a:bodyPr>
            <a:normAutofit/>
          </a:bodyPr>
          <a:lstStyle>
            <a:lvl1pPr marL="0" indent="0">
              <a:buNone/>
              <a:defRPr sz="1050"/>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4646676" y="4212305"/>
            <a:ext cx="1831086" cy="1713558"/>
          </a:xfrm>
        </p:spPr>
        <p:txBody>
          <a:bodyPr>
            <a:normAutofit/>
          </a:bodyPr>
          <a:lstStyle>
            <a:lvl1pPr marL="0" indent="0">
              <a:buNone/>
              <a:defRPr sz="1050"/>
            </a:lvl1pPr>
            <a:lvl2pPr marL="128588" indent="-128588">
              <a:buClr>
                <a:schemeClr val="accent2"/>
              </a:buClr>
              <a:buFont typeface="Arial" panose="020B0604020202020204" pitchFamily="34" charset="0"/>
              <a:buChar char="•"/>
              <a:defRPr sz="1050"/>
            </a:lvl2pPr>
            <a:lvl3pPr marL="257175" indent="-128588">
              <a:buClr>
                <a:schemeClr val="accent2"/>
              </a:buClr>
              <a:defRPr sz="1050"/>
            </a:lvl3pPr>
            <a:lvl4pPr marL="385763" indent="-128588">
              <a:buClr>
                <a:schemeClr val="accent2"/>
              </a:buClr>
              <a:defRPr sz="1050"/>
            </a:lvl4pPr>
            <a:lvl5pPr>
              <a:buClr>
                <a:schemeClr val="accent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6627114" y="4212305"/>
            <a:ext cx="1831086" cy="1713558"/>
          </a:xfrm>
        </p:spPr>
        <p:txBody>
          <a:bodyPr>
            <a:normAutofit/>
          </a:bodyPr>
          <a:lstStyle>
            <a:lvl1pPr marL="0" indent="0">
              <a:buNone/>
              <a:defRPr sz="1050"/>
            </a:lvl1pPr>
            <a:lvl2pPr marL="128588" indent="-128588">
              <a:buClr>
                <a:schemeClr val="bg2"/>
              </a:buClr>
              <a:buFont typeface="Arial" panose="020B0604020202020204" pitchFamily="34" charset="0"/>
              <a:buChar char="•"/>
              <a:defRPr sz="1050"/>
            </a:lvl2pPr>
            <a:lvl3pPr marL="257175" indent="-128588">
              <a:buClr>
                <a:schemeClr val="bg2"/>
              </a:buClr>
              <a:defRPr sz="1050"/>
            </a:lvl3pPr>
            <a:lvl4pPr marL="385763" indent="-128588">
              <a:buClr>
                <a:schemeClr val="bg2"/>
              </a:buClr>
              <a:defRPr sz="1050"/>
            </a:lvl4pPr>
            <a:lvl5pPr>
              <a:buClr>
                <a:schemeClr val="bg2"/>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27"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171417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5961888" y="3200839"/>
            <a:ext cx="2496312"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24"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9905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2496312"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323844"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397000"/>
            <a:ext cx="249631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685800" y="3200839"/>
            <a:ext cx="2496312" cy="840230"/>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3323844" y="3200839"/>
            <a:ext cx="2496312" cy="840230"/>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5961888" y="3200839"/>
            <a:ext cx="2496312" cy="840230"/>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Content Placeholder 13"/>
          <p:cNvSpPr>
            <a:spLocks noGrp="1"/>
          </p:cNvSpPr>
          <p:nvPr>
            <p:ph sz="quarter" idx="18"/>
          </p:nvPr>
        </p:nvSpPr>
        <p:spPr>
          <a:xfrm>
            <a:off x="685800" y="4212305"/>
            <a:ext cx="2496312"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323844" y="4212305"/>
            <a:ext cx="2496312" cy="1750692"/>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5961888" y="4212305"/>
            <a:ext cx="2496312" cy="1750692"/>
          </a:xfrm>
        </p:spPr>
        <p:txBody>
          <a:bodyPr/>
          <a:lstStyle>
            <a:lvl1pPr marL="0" indent="0">
              <a:buNone/>
              <a:defRPr sz="1575"/>
            </a:lvl1pPr>
            <a:lvl2pPr marL="128588" indent="-128588">
              <a:buClr>
                <a:schemeClr val="accent3"/>
              </a:buClr>
              <a:buFont typeface="Arial" panose="020B0604020202020204" pitchFamily="34" charset="0"/>
              <a:buChar char="•"/>
              <a:defRPr sz="1050"/>
            </a:lvl2pPr>
            <a:lvl3pPr marL="257175" indent="-128588">
              <a:buClr>
                <a:schemeClr val="accent3"/>
              </a:buClr>
              <a:defRPr sz="1050"/>
            </a:lvl3pPr>
            <a:lvl4pPr marL="385763" indent="-128588">
              <a:buClr>
                <a:schemeClr val="accent3"/>
              </a:buClr>
              <a:defRPr sz="1050"/>
            </a:lvl4pPr>
            <a:lvl5pPr>
              <a:buClr>
                <a:schemeClr val="accent3"/>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829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ex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752600" y="457200"/>
            <a:ext cx="6553200" cy="10668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6" name="Text Placeholder 2"/>
          <p:cNvSpPr>
            <a:spLocks noGrp="1"/>
          </p:cNvSpPr>
          <p:nvPr>
            <p:ph idx="1"/>
          </p:nvPr>
        </p:nvSpPr>
        <p:spPr>
          <a:xfrm>
            <a:off x="914400" y="1752600"/>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CC04D95C-63A2-48DD-A8DB-41B878B6000E}" type="datetime1">
              <a:rPr lang="en-US" smtClean="0">
                <a:solidFill>
                  <a:prstClr val="white">
                    <a:lumMod val="50000"/>
                  </a:prstClr>
                </a:solidFill>
              </a:rPr>
              <a:t>3/15/2017</a:t>
            </a:fld>
            <a:endParaRPr lang="en-US" dirty="0">
              <a:solidFill>
                <a:prstClr val="white">
                  <a:lumMod val="50000"/>
                </a:prstClr>
              </a:solidFill>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smtClean="0">
                <a:solidFill>
                  <a:prstClr val="white">
                    <a:lumMod val="50000"/>
                  </a:prstClr>
                </a:solidFill>
              </a:rPr>
              <a:t>#SHA2025</a:t>
            </a:r>
            <a:endParaRPr lang="en-US" dirty="0">
              <a:solidFill>
                <a:prstClr val="white">
                  <a:lumMod val="50000"/>
                </a:prstClr>
              </a:solidFill>
            </a:endParaRP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7DDFB9B-E3A2-4ACF-AC47-D618A05DC231}"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21505701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95147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0"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644009" y="1397000"/>
            <a:ext cx="3814192"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685800" y="3431671"/>
            <a:ext cx="3813048"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4645152" y="3431671"/>
            <a:ext cx="3813048"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Content Placeholder 13"/>
          <p:cNvSpPr>
            <a:spLocks noGrp="1"/>
          </p:cNvSpPr>
          <p:nvPr>
            <p:ph sz="quarter" idx="18"/>
          </p:nvPr>
        </p:nvSpPr>
        <p:spPr>
          <a:xfrm>
            <a:off x="685800" y="4212305"/>
            <a:ext cx="3813048"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4645152" y="4212305"/>
            <a:ext cx="3813048" cy="1703066"/>
          </a:xfrm>
        </p:spPr>
        <p:txBody>
          <a:bodyPr/>
          <a:lstStyle>
            <a:lvl1pPr marL="0" indent="0">
              <a:buNone/>
              <a:defRPr sz="1575"/>
            </a:lvl1pPr>
            <a:lvl2pPr marL="128588" indent="-128588">
              <a:buClr>
                <a:schemeClr val="accent4"/>
              </a:buClr>
              <a:buFont typeface="Arial" panose="020B0604020202020204" pitchFamily="34" charset="0"/>
              <a:buChar char="•"/>
              <a:defRPr sz="1050"/>
            </a:lvl2pPr>
            <a:lvl3pPr marL="257175" indent="-128588">
              <a:buClr>
                <a:schemeClr val="accent4"/>
              </a:buClr>
              <a:defRPr sz="1050"/>
            </a:lvl3pPr>
            <a:lvl4pPr marL="385763" indent="-128588">
              <a:buClr>
                <a:schemeClr val="accent4"/>
              </a:buClr>
              <a:defRPr sz="1050"/>
            </a:lvl4pPr>
            <a:lvl5pPr>
              <a:buClr>
                <a:schemeClr val="accent4"/>
              </a:buCl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23"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9684647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9"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0" name="Content Placeholder 13"/>
          <p:cNvSpPr>
            <a:spLocks noGrp="1"/>
          </p:cNvSpPr>
          <p:nvPr>
            <p:ph sz="quarter" idx="18" hasCustomPrompt="1"/>
          </p:nvPr>
        </p:nvSpPr>
        <p:spPr>
          <a:xfrm>
            <a:off x="1228437"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1" name="Picture Placeholder 3"/>
          <p:cNvSpPr>
            <a:spLocks noGrp="1"/>
          </p:cNvSpPr>
          <p:nvPr>
            <p:ph type="pic" sz="quarter" idx="19"/>
          </p:nvPr>
        </p:nvSpPr>
        <p:spPr>
          <a:xfrm>
            <a:off x="2612783"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2"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3" name="Picture Placeholder 3"/>
          <p:cNvSpPr>
            <a:spLocks noGrp="1"/>
          </p:cNvSpPr>
          <p:nvPr>
            <p:ph type="pic" sz="quarter" idx="21"/>
          </p:nvPr>
        </p:nvSpPr>
        <p:spPr>
          <a:xfrm>
            <a:off x="4794025"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4"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5" name="Picture Placeholder 3"/>
          <p:cNvSpPr>
            <a:spLocks noGrp="1"/>
          </p:cNvSpPr>
          <p:nvPr>
            <p:ph type="pic" sz="quarter" idx="23"/>
          </p:nvPr>
        </p:nvSpPr>
        <p:spPr>
          <a:xfrm>
            <a:off x="6975267"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6" name="Content Placeholder 13"/>
          <p:cNvSpPr>
            <a:spLocks noGrp="1"/>
          </p:cNvSpPr>
          <p:nvPr>
            <p:ph sz="quarter" idx="24" hasCustomPrompt="1"/>
          </p:nvPr>
        </p:nvSpPr>
        <p:spPr>
          <a:xfrm>
            <a:off x="7772164"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7"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8" name="Content Placeholder 13"/>
          <p:cNvSpPr>
            <a:spLocks noGrp="1"/>
          </p:cNvSpPr>
          <p:nvPr>
            <p:ph sz="quarter" idx="26" hasCustomPrompt="1"/>
          </p:nvPr>
        </p:nvSpPr>
        <p:spPr>
          <a:xfrm>
            <a:off x="1228437"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9" name="Picture Placeholder 3"/>
          <p:cNvSpPr>
            <a:spLocks noGrp="1"/>
          </p:cNvSpPr>
          <p:nvPr>
            <p:ph type="pic" sz="quarter" idx="27"/>
          </p:nvPr>
        </p:nvSpPr>
        <p:spPr>
          <a:xfrm>
            <a:off x="2612783"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0"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1" name="Picture Placeholder 3"/>
          <p:cNvSpPr>
            <a:spLocks noGrp="1"/>
          </p:cNvSpPr>
          <p:nvPr>
            <p:ph type="pic" sz="quarter" idx="29"/>
          </p:nvPr>
        </p:nvSpPr>
        <p:spPr>
          <a:xfrm>
            <a:off x="4794025"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2"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3" name="Picture Placeholder 3"/>
          <p:cNvSpPr>
            <a:spLocks noGrp="1"/>
          </p:cNvSpPr>
          <p:nvPr>
            <p:ph type="pic" sz="quarter" idx="31"/>
          </p:nvPr>
        </p:nvSpPr>
        <p:spPr>
          <a:xfrm>
            <a:off x="6975267"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4" name="Content Placeholder 13"/>
          <p:cNvSpPr>
            <a:spLocks noGrp="1"/>
          </p:cNvSpPr>
          <p:nvPr>
            <p:ph sz="quarter" idx="32" hasCustomPrompt="1"/>
          </p:nvPr>
        </p:nvSpPr>
        <p:spPr>
          <a:xfrm>
            <a:off x="7772164"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5"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6" name="Content Placeholder 13"/>
          <p:cNvSpPr>
            <a:spLocks noGrp="1"/>
          </p:cNvSpPr>
          <p:nvPr>
            <p:ph sz="quarter" idx="34" hasCustomPrompt="1"/>
          </p:nvPr>
        </p:nvSpPr>
        <p:spPr>
          <a:xfrm>
            <a:off x="1228437"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7" name="Picture Placeholder 3"/>
          <p:cNvSpPr>
            <a:spLocks noGrp="1"/>
          </p:cNvSpPr>
          <p:nvPr>
            <p:ph type="pic" sz="quarter" idx="35"/>
          </p:nvPr>
        </p:nvSpPr>
        <p:spPr>
          <a:xfrm>
            <a:off x="2612783"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8"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9" name="Picture Placeholder 3"/>
          <p:cNvSpPr>
            <a:spLocks noGrp="1"/>
          </p:cNvSpPr>
          <p:nvPr>
            <p:ph type="pic" sz="quarter" idx="37"/>
          </p:nvPr>
        </p:nvSpPr>
        <p:spPr>
          <a:xfrm>
            <a:off x="4794025"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70"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71" name="Picture Placeholder 3"/>
          <p:cNvSpPr>
            <a:spLocks noGrp="1"/>
          </p:cNvSpPr>
          <p:nvPr>
            <p:ph type="pic" sz="quarter" idx="39"/>
          </p:nvPr>
        </p:nvSpPr>
        <p:spPr>
          <a:xfrm>
            <a:off x="6975267"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72" name="Content Placeholder 13"/>
          <p:cNvSpPr>
            <a:spLocks noGrp="1"/>
          </p:cNvSpPr>
          <p:nvPr>
            <p:ph sz="quarter" idx="40" hasCustomPrompt="1"/>
          </p:nvPr>
        </p:nvSpPr>
        <p:spPr>
          <a:xfrm>
            <a:off x="7772164"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7435139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
        <p:nvSpPr>
          <p:cNvPr id="50"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1" name="Content Placeholder 13"/>
          <p:cNvSpPr>
            <a:spLocks noGrp="1"/>
          </p:cNvSpPr>
          <p:nvPr>
            <p:ph sz="quarter" idx="18" hasCustomPrompt="1"/>
          </p:nvPr>
        </p:nvSpPr>
        <p:spPr>
          <a:xfrm>
            <a:off x="1228437"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2" name="Picture Placeholder 3"/>
          <p:cNvSpPr>
            <a:spLocks noGrp="1"/>
          </p:cNvSpPr>
          <p:nvPr>
            <p:ph type="pic" sz="quarter" idx="19"/>
          </p:nvPr>
        </p:nvSpPr>
        <p:spPr>
          <a:xfrm>
            <a:off x="2612783"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3" name="Content Placeholder 13"/>
          <p:cNvSpPr>
            <a:spLocks noGrp="1"/>
          </p:cNvSpPr>
          <p:nvPr>
            <p:ph sz="quarter" idx="20" hasCustomPrompt="1"/>
          </p:nvPr>
        </p:nvSpPr>
        <p:spPr>
          <a:xfrm>
            <a:off x="3409679"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4" name="Picture Placeholder 3"/>
          <p:cNvSpPr>
            <a:spLocks noGrp="1"/>
          </p:cNvSpPr>
          <p:nvPr>
            <p:ph type="pic" sz="quarter" idx="21"/>
          </p:nvPr>
        </p:nvSpPr>
        <p:spPr>
          <a:xfrm>
            <a:off x="4794025"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5" name="Content Placeholder 13"/>
          <p:cNvSpPr>
            <a:spLocks noGrp="1"/>
          </p:cNvSpPr>
          <p:nvPr>
            <p:ph sz="quarter" idx="22" hasCustomPrompt="1"/>
          </p:nvPr>
        </p:nvSpPr>
        <p:spPr>
          <a:xfrm>
            <a:off x="5590922"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6" name="Picture Placeholder 3"/>
          <p:cNvSpPr>
            <a:spLocks noGrp="1"/>
          </p:cNvSpPr>
          <p:nvPr>
            <p:ph type="pic" sz="quarter" idx="23"/>
          </p:nvPr>
        </p:nvSpPr>
        <p:spPr>
          <a:xfrm>
            <a:off x="6975267"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7" name="Content Placeholder 13"/>
          <p:cNvSpPr>
            <a:spLocks noGrp="1"/>
          </p:cNvSpPr>
          <p:nvPr>
            <p:ph sz="quarter" idx="24" hasCustomPrompt="1"/>
          </p:nvPr>
        </p:nvSpPr>
        <p:spPr>
          <a:xfrm>
            <a:off x="7772164" y="1639789"/>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8"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9" name="Content Placeholder 13"/>
          <p:cNvSpPr>
            <a:spLocks noGrp="1"/>
          </p:cNvSpPr>
          <p:nvPr>
            <p:ph sz="quarter" idx="26" hasCustomPrompt="1"/>
          </p:nvPr>
        </p:nvSpPr>
        <p:spPr>
          <a:xfrm>
            <a:off x="1228437"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0" name="Picture Placeholder 3"/>
          <p:cNvSpPr>
            <a:spLocks noGrp="1"/>
          </p:cNvSpPr>
          <p:nvPr>
            <p:ph type="pic" sz="quarter" idx="27"/>
          </p:nvPr>
        </p:nvSpPr>
        <p:spPr>
          <a:xfrm>
            <a:off x="2612783"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1" name="Content Placeholder 13"/>
          <p:cNvSpPr>
            <a:spLocks noGrp="1"/>
          </p:cNvSpPr>
          <p:nvPr>
            <p:ph sz="quarter" idx="28" hasCustomPrompt="1"/>
          </p:nvPr>
        </p:nvSpPr>
        <p:spPr>
          <a:xfrm>
            <a:off x="3409679"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2" name="Picture Placeholder 3"/>
          <p:cNvSpPr>
            <a:spLocks noGrp="1"/>
          </p:cNvSpPr>
          <p:nvPr>
            <p:ph type="pic" sz="quarter" idx="29"/>
          </p:nvPr>
        </p:nvSpPr>
        <p:spPr>
          <a:xfrm>
            <a:off x="4794025"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3" name="Content Placeholder 13"/>
          <p:cNvSpPr>
            <a:spLocks noGrp="1"/>
          </p:cNvSpPr>
          <p:nvPr>
            <p:ph sz="quarter" idx="30" hasCustomPrompt="1"/>
          </p:nvPr>
        </p:nvSpPr>
        <p:spPr>
          <a:xfrm>
            <a:off x="5590922"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4" name="Picture Placeholder 3"/>
          <p:cNvSpPr>
            <a:spLocks noGrp="1"/>
          </p:cNvSpPr>
          <p:nvPr>
            <p:ph type="pic" sz="quarter" idx="31"/>
          </p:nvPr>
        </p:nvSpPr>
        <p:spPr>
          <a:xfrm>
            <a:off x="6975267"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5" name="Content Placeholder 13"/>
          <p:cNvSpPr>
            <a:spLocks noGrp="1"/>
          </p:cNvSpPr>
          <p:nvPr>
            <p:ph sz="quarter" idx="32" hasCustomPrompt="1"/>
          </p:nvPr>
        </p:nvSpPr>
        <p:spPr>
          <a:xfrm>
            <a:off x="7772164" y="3153547"/>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6"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7" name="Content Placeholder 13"/>
          <p:cNvSpPr>
            <a:spLocks noGrp="1"/>
          </p:cNvSpPr>
          <p:nvPr>
            <p:ph sz="quarter" idx="34" hasCustomPrompt="1"/>
          </p:nvPr>
        </p:nvSpPr>
        <p:spPr>
          <a:xfrm>
            <a:off x="1228437"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68" name="Picture Placeholder 3"/>
          <p:cNvSpPr>
            <a:spLocks noGrp="1"/>
          </p:cNvSpPr>
          <p:nvPr>
            <p:ph type="pic" sz="quarter" idx="35"/>
          </p:nvPr>
        </p:nvSpPr>
        <p:spPr>
          <a:xfrm>
            <a:off x="2612783"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69" name="Content Placeholder 13"/>
          <p:cNvSpPr>
            <a:spLocks noGrp="1"/>
          </p:cNvSpPr>
          <p:nvPr>
            <p:ph sz="quarter" idx="36" hasCustomPrompt="1"/>
          </p:nvPr>
        </p:nvSpPr>
        <p:spPr>
          <a:xfrm>
            <a:off x="3409679"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70" name="Picture Placeholder 3"/>
          <p:cNvSpPr>
            <a:spLocks noGrp="1"/>
          </p:cNvSpPr>
          <p:nvPr>
            <p:ph type="pic" sz="quarter" idx="37"/>
          </p:nvPr>
        </p:nvSpPr>
        <p:spPr>
          <a:xfrm>
            <a:off x="4794025"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71" name="Content Placeholder 13"/>
          <p:cNvSpPr>
            <a:spLocks noGrp="1"/>
          </p:cNvSpPr>
          <p:nvPr>
            <p:ph sz="quarter" idx="38" hasCustomPrompt="1"/>
          </p:nvPr>
        </p:nvSpPr>
        <p:spPr>
          <a:xfrm>
            <a:off x="5590922"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72" name="Picture Placeholder 3"/>
          <p:cNvSpPr>
            <a:spLocks noGrp="1"/>
          </p:cNvSpPr>
          <p:nvPr>
            <p:ph type="pic" sz="quarter" idx="39"/>
          </p:nvPr>
        </p:nvSpPr>
        <p:spPr>
          <a:xfrm>
            <a:off x="6975267"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73" name="Content Placeholder 13"/>
          <p:cNvSpPr>
            <a:spLocks noGrp="1"/>
          </p:cNvSpPr>
          <p:nvPr>
            <p:ph sz="quarter" idx="40" hasCustomPrompt="1"/>
          </p:nvPr>
        </p:nvSpPr>
        <p:spPr>
          <a:xfrm>
            <a:off x="7772164" y="4667304"/>
            <a:ext cx="1034421"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701751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
        <p:nvSpPr>
          <p:cNvPr id="22"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3" name="Content Placeholder 13"/>
          <p:cNvSpPr>
            <a:spLocks noGrp="1"/>
          </p:cNvSpPr>
          <p:nvPr>
            <p:ph sz="quarter" idx="18" hasCustomPrompt="1"/>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4"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5"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6"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1" name="Content Placeholder 13"/>
          <p:cNvSpPr>
            <a:spLocks noGrp="1"/>
          </p:cNvSpPr>
          <p:nvPr>
            <p:ph sz="quarter" idx="22" hasCustomPrompt="1"/>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2"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9" name="Content Placeholder 13"/>
          <p:cNvSpPr>
            <a:spLocks noGrp="1"/>
          </p:cNvSpPr>
          <p:nvPr>
            <p:ph sz="quarter" idx="26" hasCustomPrompt="1"/>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0" name="Picture Placeholder 3"/>
          <p:cNvSpPr>
            <a:spLocks noGrp="1"/>
          </p:cNvSpPr>
          <p:nvPr>
            <p:ph type="pic" sz="quarter" idx="27"/>
          </p:nvPr>
        </p:nvSpPr>
        <p:spPr>
          <a:xfrm>
            <a:off x="3270244"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7"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8" name="Picture Placeholder 3"/>
          <p:cNvSpPr>
            <a:spLocks noGrp="1"/>
          </p:cNvSpPr>
          <p:nvPr>
            <p:ph type="pic" sz="quarter" idx="29"/>
          </p:nvPr>
        </p:nvSpPr>
        <p:spPr>
          <a:xfrm>
            <a:off x="6108947" y="3153547"/>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0" name="Content Placeholder 13"/>
          <p:cNvSpPr>
            <a:spLocks noGrp="1"/>
          </p:cNvSpPr>
          <p:nvPr>
            <p:ph sz="quarter" idx="30" hasCustomPrompt="1"/>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1"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2" name="Content Placeholder 13"/>
          <p:cNvSpPr>
            <a:spLocks noGrp="1"/>
          </p:cNvSpPr>
          <p:nvPr>
            <p:ph sz="quarter" idx="34" hasCustomPrompt="1"/>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3" name="Picture Placeholder 3"/>
          <p:cNvSpPr>
            <a:spLocks noGrp="1"/>
          </p:cNvSpPr>
          <p:nvPr>
            <p:ph type="pic" sz="quarter" idx="35"/>
          </p:nvPr>
        </p:nvSpPr>
        <p:spPr>
          <a:xfrm>
            <a:off x="3270244"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4"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5" name="Picture Placeholder 3"/>
          <p:cNvSpPr>
            <a:spLocks noGrp="1"/>
          </p:cNvSpPr>
          <p:nvPr>
            <p:ph type="pic" sz="quarter" idx="37"/>
          </p:nvPr>
        </p:nvSpPr>
        <p:spPr>
          <a:xfrm>
            <a:off x="6108947" y="4667304"/>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6" name="Content Placeholder 13"/>
          <p:cNvSpPr>
            <a:spLocks noGrp="1"/>
          </p:cNvSpPr>
          <p:nvPr>
            <p:ph sz="quarter" idx="38" hasCustomPrompt="1"/>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5386476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21"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2" name="Content Placeholder 13"/>
          <p:cNvSpPr>
            <a:spLocks noGrp="1"/>
          </p:cNvSpPr>
          <p:nvPr>
            <p:ph sz="quarter" idx="18" hasCustomPrompt="1"/>
          </p:nvPr>
        </p:nvSpPr>
        <p:spPr>
          <a:xfrm>
            <a:off x="1228437"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3"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4" name="Content Placeholder 13"/>
          <p:cNvSpPr>
            <a:spLocks noGrp="1"/>
          </p:cNvSpPr>
          <p:nvPr>
            <p:ph sz="quarter" idx="20" hasCustomPrompt="1"/>
          </p:nvPr>
        </p:nvSpPr>
        <p:spPr>
          <a:xfrm>
            <a:off x="4069975"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5"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6" name="Content Placeholder 13"/>
          <p:cNvSpPr>
            <a:spLocks noGrp="1"/>
          </p:cNvSpPr>
          <p:nvPr>
            <p:ph sz="quarter" idx="22" hasCustomPrompt="1"/>
          </p:nvPr>
        </p:nvSpPr>
        <p:spPr>
          <a:xfrm>
            <a:off x="6911512" y="1639789"/>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5"/>
          </p:nvPr>
        </p:nvSpPr>
        <p:spPr>
          <a:xfrm>
            <a:off x="431540"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2" name="Content Placeholder 13"/>
          <p:cNvSpPr>
            <a:spLocks noGrp="1"/>
          </p:cNvSpPr>
          <p:nvPr>
            <p:ph sz="quarter" idx="26" hasCustomPrompt="1"/>
          </p:nvPr>
        </p:nvSpPr>
        <p:spPr>
          <a:xfrm>
            <a:off x="1228437"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27"/>
          </p:nvPr>
        </p:nvSpPr>
        <p:spPr>
          <a:xfrm>
            <a:off x="3270244" y="315354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0" name="Content Placeholder 13"/>
          <p:cNvSpPr>
            <a:spLocks noGrp="1"/>
          </p:cNvSpPr>
          <p:nvPr>
            <p:ph sz="quarter" idx="28" hasCustomPrompt="1"/>
          </p:nvPr>
        </p:nvSpPr>
        <p:spPr>
          <a:xfrm>
            <a:off x="4069975"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29"/>
          </p:nvPr>
        </p:nvSpPr>
        <p:spPr>
          <a:xfrm>
            <a:off x="6108947" y="3153547"/>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8" name="Content Placeholder 13"/>
          <p:cNvSpPr>
            <a:spLocks noGrp="1"/>
          </p:cNvSpPr>
          <p:nvPr>
            <p:ph sz="quarter" idx="30" hasCustomPrompt="1"/>
          </p:nvPr>
        </p:nvSpPr>
        <p:spPr>
          <a:xfrm>
            <a:off x="6911512" y="3153547"/>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Picture Placeholder 3"/>
          <p:cNvSpPr>
            <a:spLocks noGrp="1"/>
          </p:cNvSpPr>
          <p:nvPr>
            <p:ph type="pic" sz="quarter" idx="33"/>
          </p:nvPr>
        </p:nvSpPr>
        <p:spPr>
          <a:xfrm>
            <a:off x="431540"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0" name="Content Placeholder 13"/>
          <p:cNvSpPr>
            <a:spLocks noGrp="1"/>
          </p:cNvSpPr>
          <p:nvPr>
            <p:ph sz="quarter" idx="34" hasCustomPrompt="1"/>
          </p:nvPr>
        </p:nvSpPr>
        <p:spPr>
          <a:xfrm>
            <a:off x="1228437"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1" name="Picture Placeholder 3"/>
          <p:cNvSpPr>
            <a:spLocks noGrp="1"/>
          </p:cNvSpPr>
          <p:nvPr>
            <p:ph type="pic" sz="quarter" idx="35"/>
          </p:nvPr>
        </p:nvSpPr>
        <p:spPr>
          <a:xfrm>
            <a:off x="3270244" y="4667305"/>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2" name="Content Placeholder 13"/>
          <p:cNvSpPr>
            <a:spLocks noGrp="1"/>
          </p:cNvSpPr>
          <p:nvPr>
            <p:ph sz="quarter" idx="36" hasCustomPrompt="1"/>
          </p:nvPr>
        </p:nvSpPr>
        <p:spPr>
          <a:xfrm>
            <a:off x="4069975"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53" name="Picture Placeholder 3"/>
          <p:cNvSpPr>
            <a:spLocks noGrp="1"/>
          </p:cNvSpPr>
          <p:nvPr>
            <p:ph type="pic" sz="quarter" idx="37"/>
          </p:nvPr>
        </p:nvSpPr>
        <p:spPr>
          <a:xfrm>
            <a:off x="6108947" y="4667304"/>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54" name="Content Placeholder 13"/>
          <p:cNvSpPr>
            <a:spLocks noGrp="1"/>
          </p:cNvSpPr>
          <p:nvPr>
            <p:ph sz="quarter" idx="38" hasCustomPrompt="1"/>
          </p:nvPr>
        </p:nvSpPr>
        <p:spPr>
          <a:xfrm>
            <a:off x="6911512" y="4667304"/>
            <a:ext cx="1735806"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0675137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228437"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4069975"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6911512"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228437"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4"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4069975"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886576"/>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6911512"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6766633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228437"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4" y="163979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4069975"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7" y="163978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6911512" y="1639789"/>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228437"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4" y="3886577"/>
            <a:ext cx="685800" cy="685800"/>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4069975"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7" y="3886576"/>
            <a:ext cx="685800" cy="685800"/>
          </a:xfrm>
          <a:solidFill>
            <a:schemeClr val="bg1">
              <a:lumMod val="95000"/>
            </a:schemeClr>
          </a:solidFill>
          <a:ln w="3175">
            <a:solidFill>
              <a:schemeClr val="bg1">
                <a:lumMod val="50000"/>
                <a:alpha val="40000"/>
              </a:schemeClr>
            </a:solidFill>
          </a:ln>
          <a:effectLst>
            <a:outerShdw dist="25400" dir="5400000" algn="t" rotWithShape="0">
              <a:schemeClr val="accent6"/>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6911512" y="3886576"/>
            <a:ext cx="1735806"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059252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721530"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6002677"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721530"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6002677"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412412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431540"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721530"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639790"/>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6002677" y="1639789"/>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721530"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3886577"/>
            <a:ext cx="1150616" cy="1152144"/>
          </a:xfr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6002677" y="3886576"/>
            <a:ext cx="2669009"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37035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44477"/>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1"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6"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6A4C91-BFCB-47D5-A8D2-76FD70F08D02}" type="slidenum">
              <a:rPr lang="en-US"/>
              <a:pPr>
                <a:defRPr/>
              </a:pPr>
              <a:t>‹#›</a:t>
            </a:fld>
            <a:endParaRPr lang="en-US" dirty="0"/>
          </a:p>
        </p:txBody>
      </p:sp>
    </p:spTree>
    <p:extLst>
      <p:ext uri="{BB962C8B-B14F-4D97-AF65-F5344CB8AC3E}">
        <p14:creationId xmlns:p14="http://schemas.microsoft.com/office/powerpoint/2010/main" val="16843164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007520"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431541"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846223"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3270244"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84926"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6108947"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5353739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1007520"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431541"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846223"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3270244"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84926"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6108947" y="3256993"/>
            <a:ext cx="2532703"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28526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750552"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53944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853449"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2642337"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956346"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4745234"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
        <p:nvSpPr>
          <p:cNvPr id="10" name="Picture Placeholder 3"/>
          <p:cNvSpPr>
            <a:spLocks noGrp="1"/>
          </p:cNvSpPr>
          <p:nvPr>
            <p:ph type="pic" sz="quarter" idx="42"/>
          </p:nvPr>
        </p:nvSpPr>
        <p:spPr>
          <a:xfrm>
            <a:off x="7059242"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1" name="Content Placeholder 13"/>
          <p:cNvSpPr>
            <a:spLocks noGrp="1"/>
          </p:cNvSpPr>
          <p:nvPr>
            <p:ph sz="quarter" idx="43" hasCustomPrompt="1"/>
          </p:nvPr>
        </p:nvSpPr>
        <p:spPr>
          <a:xfrm>
            <a:off x="684813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698869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14" name="Content Placeholder 13"/>
          <p:cNvSpPr>
            <a:spLocks noGrp="1"/>
          </p:cNvSpPr>
          <p:nvPr>
            <p:ph sz="quarter" idx="18" hasCustomPrompt="1"/>
          </p:nvPr>
        </p:nvSpPr>
        <p:spPr>
          <a:xfrm>
            <a:off x="53944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8" name="Content Placeholder 13"/>
          <p:cNvSpPr>
            <a:spLocks noGrp="1"/>
          </p:cNvSpPr>
          <p:nvPr>
            <p:ph sz="quarter" idx="20" hasCustomPrompt="1"/>
          </p:nvPr>
        </p:nvSpPr>
        <p:spPr>
          <a:xfrm>
            <a:off x="2642337"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0" name="Content Placeholder 13"/>
          <p:cNvSpPr>
            <a:spLocks noGrp="1"/>
          </p:cNvSpPr>
          <p:nvPr>
            <p:ph sz="quarter" idx="22" hasCustomPrompt="1"/>
          </p:nvPr>
        </p:nvSpPr>
        <p:spPr>
          <a:xfrm>
            <a:off x="4745234"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1" name="Content Placeholder 13"/>
          <p:cNvSpPr>
            <a:spLocks noGrp="1"/>
          </p:cNvSpPr>
          <p:nvPr>
            <p:ph sz="quarter" idx="43" hasCustomPrompt="1"/>
          </p:nvPr>
        </p:nvSpPr>
        <p:spPr>
          <a:xfrm>
            <a:off x="6848131" y="3256993"/>
            <a:ext cx="1802967"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Picture Placeholder 3"/>
          <p:cNvSpPr>
            <a:spLocks noGrp="1"/>
          </p:cNvSpPr>
          <p:nvPr>
            <p:ph type="pic" sz="quarter" idx="10"/>
          </p:nvPr>
        </p:nvSpPr>
        <p:spPr>
          <a:xfrm>
            <a:off x="750552"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3" name="Picture Placeholder 3"/>
          <p:cNvSpPr>
            <a:spLocks noGrp="1"/>
          </p:cNvSpPr>
          <p:nvPr>
            <p:ph type="pic" sz="quarter" idx="19"/>
          </p:nvPr>
        </p:nvSpPr>
        <p:spPr>
          <a:xfrm>
            <a:off x="2853449"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5" name="Picture Placeholder 3"/>
          <p:cNvSpPr>
            <a:spLocks noGrp="1"/>
          </p:cNvSpPr>
          <p:nvPr>
            <p:ph type="pic" sz="quarter" idx="21"/>
          </p:nvPr>
        </p:nvSpPr>
        <p:spPr>
          <a:xfrm>
            <a:off x="4956346" y="1639790"/>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4"/>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6" name="Picture Placeholder 3"/>
          <p:cNvSpPr>
            <a:spLocks noGrp="1"/>
          </p:cNvSpPr>
          <p:nvPr>
            <p:ph type="pic" sz="quarter" idx="42"/>
          </p:nvPr>
        </p:nvSpPr>
        <p:spPr>
          <a:xfrm>
            <a:off x="7059242" y="1639789"/>
            <a:ext cx="1380744"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Tree>
    <p:extLst>
      <p:ext uri="{BB962C8B-B14F-4D97-AF65-F5344CB8AC3E}">
        <p14:creationId xmlns:p14="http://schemas.microsoft.com/office/powerpoint/2010/main" val="17029693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79962"/>
            <a:ext cx="7772400" cy="817561"/>
          </a:xfrm>
        </p:spPr>
        <p:txBody>
          <a:bodyPr/>
          <a:lstStyle/>
          <a:p>
            <a:r>
              <a:rPr lang="en-US"/>
              <a:t>Click to edit Master title style</a:t>
            </a:r>
          </a:p>
        </p:txBody>
      </p:sp>
      <p:sp>
        <p:nvSpPr>
          <p:cNvPr id="4" name="Picture Placeholder 3"/>
          <p:cNvSpPr>
            <a:spLocks noGrp="1"/>
          </p:cNvSpPr>
          <p:nvPr>
            <p:ph type="pic" sz="quarter" idx="10"/>
          </p:nvPr>
        </p:nvSpPr>
        <p:spPr>
          <a:xfrm>
            <a:off x="685801" y="1268759"/>
            <a:ext cx="1764195" cy="3535680"/>
          </a:xfrm>
          <a:solidFill>
            <a:schemeClr val="bg1">
              <a:lumMod val="95000"/>
            </a:schemeClr>
          </a:solidFill>
        </p:spPr>
        <p:txBody>
          <a:bodyPr anchor="ctr">
            <a:normAutofit/>
          </a:bodyPr>
          <a:lstStyle>
            <a:lvl1pPr marL="0" indent="0" algn="ctr">
              <a:buNone/>
              <a:defRPr sz="1050"/>
            </a:lvl1pPr>
          </a:lstStyle>
          <a:p>
            <a:r>
              <a:rPr lang="en-US"/>
              <a:t>Click icon to add picture</a:t>
            </a:r>
          </a:p>
        </p:txBody>
      </p:sp>
      <p:sp>
        <p:nvSpPr>
          <p:cNvPr id="5" name="Picture Placeholder 3"/>
          <p:cNvSpPr>
            <a:spLocks noGrp="1"/>
          </p:cNvSpPr>
          <p:nvPr>
            <p:ph type="pic" sz="quarter" idx="11"/>
          </p:nvPr>
        </p:nvSpPr>
        <p:spPr>
          <a:xfrm>
            <a:off x="4693478" y="1268759"/>
            <a:ext cx="1764195" cy="3535680"/>
          </a:xfrm>
          <a:solidFill>
            <a:schemeClr val="bg1">
              <a:lumMod val="95000"/>
            </a:schemeClr>
          </a:solidFill>
        </p:spPr>
        <p:txBody>
          <a:bodyPr anchor="ctr">
            <a:normAutofit/>
          </a:bodyPr>
          <a:lstStyle>
            <a:lvl1pPr marL="0" indent="0" algn="ctr">
              <a:buNone/>
              <a:defRPr sz="1050"/>
            </a:lvl1pPr>
          </a:lstStyle>
          <a:p>
            <a:r>
              <a:rPr lang="en-US"/>
              <a:t>Click icon to add picture</a:t>
            </a:r>
          </a:p>
        </p:txBody>
      </p:sp>
      <p:sp>
        <p:nvSpPr>
          <p:cNvPr id="8" name="Text Placeholder 9"/>
          <p:cNvSpPr>
            <a:spLocks noGrp="1"/>
          </p:cNvSpPr>
          <p:nvPr>
            <p:ph type="body" sz="quarter" idx="14"/>
          </p:nvPr>
        </p:nvSpPr>
        <p:spPr>
          <a:xfrm>
            <a:off x="2600782" y="1268759"/>
            <a:ext cx="1859858"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5"/>
          </p:nvPr>
        </p:nvSpPr>
        <p:spPr>
          <a:xfrm>
            <a:off x="6598342" y="1268759"/>
            <a:ext cx="1859858"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6"/>
          </p:nvPr>
        </p:nvSpPr>
        <p:spPr>
          <a:xfrm>
            <a:off x="685801" y="4980566"/>
            <a:ext cx="377483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9"/>
          <p:cNvSpPr>
            <a:spLocks noGrp="1"/>
          </p:cNvSpPr>
          <p:nvPr>
            <p:ph type="body" sz="quarter" idx="17"/>
          </p:nvPr>
        </p:nvSpPr>
        <p:spPr>
          <a:xfrm>
            <a:off x="4693479" y="4980566"/>
            <a:ext cx="376472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1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2_Title 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74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normAutofit/>
          </a:bodyPr>
          <a:lstStyle>
            <a:lvl1pPr>
              <a:defRPr sz="27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1487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1584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1"/>
            <a:ext cx="7772400" cy="462756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76921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9" Type="http://schemas.openxmlformats.org/officeDocument/2006/relationships/slideLayout" Target="../slideLayouts/slideLayout45.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42" Type="http://schemas.openxmlformats.org/officeDocument/2006/relationships/slideLayout" Target="../slideLayouts/slideLayout48.xml"/><Relationship Id="rId47" Type="http://schemas.openxmlformats.org/officeDocument/2006/relationships/slideLayout" Target="../slideLayouts/slideLayout53.xml"/><Relationship Id="rId50" Type="http://schemas.openxmlformats.org/officeDocument/2006/relationships/slideLayout" Target="../slideLayouts/slideLayout56.xml"/><Relationship Id="rId55" Type="http://schemas.openxmlformats.org/officeDocument/2006/relationships/slideLayout" Target="../slideLayouts/slideLayout61.xml"/><Relationship Id="rId7" Type="http://schemas.openxmlformats.org/officeDocument/2006/relationships/slideLayout" Target="../slideLayouts/slideLayout1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9" Type="http://schemas.openxmlformats.org/officeDocument/2006/relationships/slideLayout" Target="../slideLayouts/slideLayout35.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slideLayout" Target="../slideLayouts/slideLayout46.xml"/><Relationship Id="rId45" Type="http://schemas.openxmlformats.org/officeDocument/2006/relationships/slideLayout" Target="../slideLayouts/slideLayout51.xml"/><Relationship Id="rId53" Type="http://schemas.openxmlformats.org/officeDocument/2006/relationships/slideLayout" Target="../slideLayouts/slideLayout59.xml"/><Relationship Id="rId58" Type="http://schemas.openxmlformats.org/officeDocument/2006/relationships/slideLayout" Target="../slideLayouts/slideLayout64.xml"/><Relationship Id="rId5" Type="http://schemas.openxmlformats.org/officeDocument/2006/relationships/slideLayout" Target="../slideLayouts/slideLayout11.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slideLayout" Target="../slideLayouts/slideLayout49.xml"/><Relationship Id="rId48" Type="http://schemas.openxmlformats.org/officeDocument/2006/relationships/slideLayout" Target="../slideLayouts/slideLayout54.xml"/><Relationship Id="rId56" Type="http://schemas.openxmlformats.org/officeDocument/2006/relationships/slideLayout" Target="../slideLayouts/slideLayout62.xml"/><Relationship Id="rId8" Type="http://schemas.openxmlformats.org/officeDocument/2006/relationships/slideLayout" Target="../slideLayouts/slideLayout14.xml"/><Relationship Id="rId51" Type="http://schemas.openxmlformats.org/officeDocument/2006/relationships/slideLayout" Target="../slideLayouts/slideLayout57.xml"/><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46" Type="http://schemas.openxmlformats.org/officeDocument/2006/relationships/slideLayout" Target="../slideLayouts/slideLayout52.xml"/><Relationship Id="rId59" Type="http://schemas.openxmlformats.org/officeDocument/2006/relationships/slideLayout" Target="../slideLayouts/slideLayout65.xml"/><Relationship Id="rId20" Type="http://schemas.openxmlformats.org/officeDocument/2006/relationships/slideLayout" Target="../slideLayouts/slideLayout26.xml"/><Relationship Id="rId41" Type="http://schemas.openxmlformats.org/officeDocument/2006/relationships/slideLayout" Target="../slideLayouts/slideLayout47.xml"/><Relationship Id="rId54" Type="http://schemas.openxmlformats.org/officeDocument/2006/relationships/slideLayout" Target="../slideLayouts/slideLayout60.xml"/><Relationship Id="rId1" Type="http://schemas.openxmlformats.org/officeDocument/2006/relationships/slideLayout" Target="../slideLayouts/slideLayout7.xml"/><Relationship Id="rId6" Type="http://schemas.openxmlformats.org/officeDocument/2006/relationships/slideLayout" Target="../slideLayouts/slideLayout12.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49" Type="http://schemas.openxmlformats.org/officeDocument/2006/relationships/slideLayout" Target="../slideLayouts/slideLayout55.xml"/><Relationship Id="rId57" Type="http://schemas.openxmlformats.org/officeDocument/2006/relationships/slideLayout" Target="../slideLayouts/slideLayout63.xml"/><Relationship Id="rId10" Type="http://schemas.openxmlformats.org/officeDocument/2006/relationships/slideLayout" Target="../slideLayouts/slideLayout16.xml"/><Relationship Id="rId31" Type="http://schemas.openxmlformats.org/officeDocument/2006/relationships/slideLayout" Target="../slideLayouts/slideLayout37.xml"/><Relationship Id="rId44" Type="http://schemas.openxmlformats.org/officeDocument/2006/relationships/slideLayout" Target="../slideLayouts/slideLayout50.xml"/><Relationship Id="rId52" Type="http://schemas.openxmlformats.org/officeDocument/2006/relationships/slideLayout" Target="../slideLayouts/slideLayout58.xml"/><Relationship Id="rId6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457200"/>
            <a:ext cx="6934200" cy="1066800"/>
          </a:xfrm>
          <a:prstGeom prst="rect">
            <a:avLst/>
          </a:prstGeom>
        </p:spPr>
        <p:txBody>
          <a:bodyPr vert="horz" lIns="0" tIns="0" rIns="0" bIns="0" rtlCol="0" anchor="ctr">
            <a:normAutofit/>
          </a:bodyPr>
          <a:lstStyle/>
          <a:p>
            <a:r>
              <a:rPr lang="en-US" dirty="0" smtClean="0"/>
              <a:t>Click to edit Slide Header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F281F44D-1BEF-48CE-8E1E-B34A8C267151}" type="datetime1">
              <a:rPr lang="en-US" smtClean="0"/>
              <a:t>3/15/2017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smtClean="0"/>
              <a:t>#SHA2025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371234F-6A54-4831-9A2D-FD5860F3C3E1}" type="slidenum">
              <a:rPr lang="en-US" smtClean="0"/>
              <a:pPr/>
              <a:t>‹#›</a:t>
            </a:fld>
            <a:endParaRPr lang="en-US"/>
          </a:p>
        </p:txBody>
      </p:sp>
    </p:spTree>
    <p:extLst>
      <p:ext uri="{BB962C8B-B14F-4D97-AF65-F5344CB8AC3E}">
        <p14:creationId xmlns:p14="http://schemas.microsoft.com/office/powerpoint/2010/main" val="289638122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63" r:id="rId5"/>
    <p:sldLayoutId id="2147483726" r:id="rId6"/>
  </p:sldLayoutIdLst>
  <p:timing>
    <p:tnLst>
      <p:par>
        <p:cTn id="1" dur="indefinite" restart="never" nodeType="tmRoot"/>
      </p:par>
    </p:tnLst>
  </p:timing>
  <p:hf hdr="0" dt="0"/>
  <p:txStyles>
    <p:titleStyle>
      <a:lvl1pPr algn="l" defTabSz="914400" rtl="0" eaLnBrk="1" latinLnBrk="0" hangingPunct="1">
        <a:spcBef>
          <a:spcPct val="0"/>
        </a:spcBef>
        <a:buNone/>
        <a:defRPr sz="3600" b="1" kern="1200">
          <a:solidFill>
            <a:srgbClr val="F69B11"/>
          </a:solidFill>
          <a:latin typeface="Avenir LT Std 65 Medium"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venir LT Std 65 Medium"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venir LT Std 65 Medium"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venir LT Std 65 Medium"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venir LT Std 65 Medium"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venir LT Std 65 Medium"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085202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7964" y="1371600"/>
            <a:ext cx="3962400" cy="6032421"/>
          </a:xfrm>
          <a:prstGeom prst="rect">
            <a:avLst/>
          </a:prstGeom>
          <a:noFill/>
        </p:spPr>
        <p:txBody>
          <a:bodyPr wrap="square" rtlCol="0">
            <a:spAutoFit/>
          </a:bodyPr>
          <a:lstStyle/>
          <a:p>
            <a:pPr algn="ctr"/>
            <a:endParaRPr lang="en-US" sz="2800" b="1" dirty="0">
              <a:solidFill>
                <a:schemeClr val="accent6">
                  <a:lumMod val="75000"/>
                </a:schemeClr>
              </a:solidFill>
              <a:latin typeface="Arial" panose="020B0604020202020204" pitchFamily="34" charset="0"/>
              <a:cs typeface="Arial" panose="020B0604020202020204" pitchFamily="34" charset="0"/>
            </a:endParaRPr>
          </a:p>
          <a:p>
            <a:pPr algn="ctr"/>
            <a:r>
              <a:rPr lang="en-US" sz="2800" b="1" dirty="0" smtClean="0">
                <a:solidFill>
                  <a:schemeClr val="accent6">
                    <a:lumMod val="75000"/>
                  </a:schemeClr>
                </a:solidFill>
                <a:latin typeface="Arial" panose="020B0604020202020204" pitchFamily="34" charset="0"/>
                <a:cs typeface="Arial" panose="020B0604020202020204" pitchFamily="34" charset="0"/>
              </a:rPr>
              <a:t>California’s Housing Future:</a:t>
            </a:r>
          </a:p>
          <a:p>
            <a:pPr algn="ctr"/>
            <a:r>
              <a:rPr lang="en-US" sz="2800" b="1" dirty="0" smtClean="0">
                <a:solidFill>
                  <a:schemeClr val="accent6">
                    <a:lumMod val="75000"/>
                  </a:schemeClr>
                </a:solidFill>
                <a:latin typeface="Arial" panose="020B0604020202020204" pitchFamily="34" charset="0"/>
                <a:cs typeface="Arial" panose="020B0604020202020204" pitchFamily="34" charset="0"/>
              </a:rPr>
              <a:t>Challenges and Opportunities</a:t>
            </a:r>
          </a:p>
          <a:p>
            <a:pPr algn="ctr"/>
            <a:endParaRPr lang="en-US" sz="2800" b="1" dirty="0" smtClean="0">
              <a:solidFill>
                <a:schemeClr val="accent6">
                  <a:lumMod val="75000"/>
                </a:schemeClr>
              </a:solidFill>
              <a:latin typeface="Arial" panose="020B0604020202020204" pitchFamily="34" charset="0"/>
              <a:cs typeface="Arial" panose="020B0604020202020204" pitchFamily="34" charset="0"/>
            </a:endParaRPr>
          </a:p>
          <a:p>
            <a:pPr algn="ctr"/>
            <a:r>
              <a:rPr lang="en-US" sz="2800" b="1" dirty="0" smtClean="0">
                <a:solidFill>
                  <a:schemeClr val="accent6">
                    <a:lumMod val="75000"/>
                  </a:schemeClr>
                </a:solidFill>
                <a:latin typeface="Arial" panose="020B0604020202020204" pitchFamily="34" charset="0"/>
                <a:cs typeface="Arial" panose="020B0604020202020204" pitchFamily="34" charset="0"/>
              </a:rPr>
              <a:t>The Draft Statewide </a:t>
            </a:r>
            <a:r>
              <a:rPr lang="en-US" sz="2800" b="1" dirty="0">
                <a:solidFill>
                  <a:schemeClr val="accent6">
                    <a:lumMod val="75000"/>
                  </a:schemeClr>
                </a:solidFill>
                <a:latin typeface="Arial" panose="020B0604020202020204" pitchFamily="34" charset="0"/>
                <a:cs typeface="Arial" panose="020B0604020202020204" pitchFamily="34" charset="0"/>
              </a:rPr>
              <a:t>Housing </a:t>
            </a:r>
            <a:r>
              <a:rPr lang="en-US" sz="2800" b="1" dirty="0" smtClean="0">
                <a:solidFill>
                  <a:schemeClr val="accent6">
                    <a:lumMod val="75000"/>
                  </a:schemeClr>
                </a:solidFill>
                <a:latin typeface="Arial" panose="020B0604020202020204" pitchFamily="34" charset="0"/>
                <a:cs typeface="Arial" panose="020B0604020202020204" pitchFamily="34" charset="0"/>
              </a:rPr>
              <a:t>Assessment 2025</a:t>
            </a:r>
            <a:endParaRPr lang="en-US" sz="2800" b="1" dirty="0">
              <a:solidFill>
                <a:schemeClr val="accent6">
                  <a:lumMod val="75000"/>
                </a:schemeClr>
              </a:solidFill>
              <a:latin typeface="Arial" panose="020B0604020202020204" pitchFamily="34" charset="0"/>
              <a:cs typeface="Arial" panose="020B0604020202020204" pitchFamily="34" charset="0"/>
            </a:endParaRPr>
          </a:p>
          <a:p>
            <a:pPr algn="ctr"/>
            <a:endParaRPr lang="en-US" sz="2000" b="1" dirty="0">
              <a:solidFill>
                <a:srgbClr val="F69B11"/>
              </a:solidFill>
              <a:latin typeface="Arial" panose="020B0604020202020204" pitchFamily="34" charset="0"/>
              <a:ea typeface="+mj-ea"/>
              <a:cs typeface="Arial" panose="020B0604020202020204" pitchFamily="34" charset="0"/>
            </a:endParaRPr>
          </a:p>
          <a:p>
            <a:pPr algn="ctr"/>
            <a:endParaRPr lang="en-US" sz="2000" dirty="0" smtClean="0">
              <a:solidFill>
                <a:srgbClr val="000000"/>
              </a:solidFill>
              <a:latin typeface="Arial" panose="020B0604020202020204" pitchFamily="34" charset="0"/>
              <a:ea typeface="+mj-ea"/>
              <a:cs typeface="Arial" panose="020B0604020202020204" pitchFamily="34" charset="0"/>
            </a:endParaRPr>
          </a:p>
          <a:p>
            <a:pPr algn="ctr"/>
            <a:endParaRPr lang="en-US" sz="2000" dirty="0" smtClean="0">
              <a:solidFill>
                <a:srgbClr val="000000"/>
              </a:solidFill>
              <a:latin typeface="Arial" panose="020B0604020202020204" pitchFamily="34" charset="0"/>
              <a:ea typeface="+mj-ea"/>
              <a:cs typeface="Arial" panose="020B0604020202020204" pitchFamily="34" charset="0"/>
            </a:endParaRPr>
          </a:p>
          <a:p>
            <a:pPr algn="ctr"/>
            <a:endParaRPr lang="en-US" sz="2000" dirty="0">
              <a:solidFill>
                <a:srgbClr val="000000"/>
              </a:solidFill>
              <a:latin typeface="Arial" panose="020B0604020202020204" pitchFamily="34" charset="0"/>
              <a:ea typeface="+mj-ea"/>
              <a:cs typeface="Arial" panose="020B0604020202020204" pitchFamily="34" charset="0"/>
            </a:endParaRPr>
          </a:p>
          <a:p>
            <a:pPr algn="ctr"/>
            <a:endParaRPr lang="en-US" b="1" dirty="0">
              <a:solidFill>
                <a:srgbClr val="000000"/>
              </a:solidFill>
              <a:latin typeface="Arial" panose="020B0604020202020204" pitchFamily="34" charset="0"/>
              <a:cs typeface="Arial" panose="020B0604020202020204" pitchFamily="34" charset="0"/>
            </a:endParaRPr>
          </a:p>
          <a:p>
            <a:pPr algn="ctr"/>
            <a:endParaRPr lang="en-US" b="1" dirty="0">
              <a:solidFill>
                <a:srgbClr val="000000"/>
              </a:solidFill>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36" y="1295400"/>
            <a:ext cx="4121728" cy="53340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482330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533400"/>
            <a:ext cx="8153400" cy="1066800"/>
          </a:xfrm>
        </p:spPr>
        <p:txBody>
          <a:bodyPr vert="horz" lIns="0" tIns="0" rIns="0" bIns="0" rtlCol="0" anchor="ctr">
            <a:normAutofit/>
          </a:bodyPr>
          <a:lstStyle/>
          <a:p>
            <a:pPr algn="ctr"/>
            <a:r>
              <a:rPr lang="en-US" sz="2400" dirty="0">
                <a:solidFill>
                  <a:srgbClr val="E25608"/>
                </a:solidFill>
                <a:latin typeface="Arial" panose="020B0604020202020204" pitchFamily="34" charset="0"/>
                <a:cs typeface="Arial" panose="020B0604020202020204" pitchFamily="34" charset="0"/>
              </a:rPr>
              <a:t>Production Not Keeping </a:t>
            </a:r>
            <a:r>
              <a:rPr lang="en-US" sz="2400" dirty="0" smtClean="0">
                <a:solidFill>
                  <a:srgbClr val="E25608"/>
                </a:solidFill>
                <a:latin typeface="Arial" panose="020B0604020202020204" pitchFamily="34" charset="0"/>
                <a:cs typeface="Arial" panose="020B0604020202020204" pitchFamily="34" charset="0"/>
              </a:rPr>
              <a:t>Pace With </a:t>
            </a:r>
            <a:r>
              <a:rPr lang="en-US" sz="2400" dirty="0">
                <a:solidFill>
                  <a:srgbClr val="E25608"/>
                </a:solidFill>
                <a:latin typeface="Arial" panose="020B0604020202020204" pitchFamily="34" charset="0"/>
                <a:cs typeface="Arial" panose="020B0604020202020204" pitchFamily="34" charset="0"/>
              </a:rPr>
              <a:t>Projected </a:t>
            </a:r>
            <a:r>
              <a:rPr lang="en-US" sz="2400" dirty="0" smtClean="0">
                <a:solidFill>
                  <a:srgbClr val="E25608"/>
                </a:solidFill>
                <a:latin typeface="Arial" panose="020B0604020202020204" pitchFamily="34" charset="0"/>
                <a:cs typeface="Arial" panose="020B0604020202020204" pitchFamily="34" charset="0"/>
              </a:rPr>
              <a:t>Need</a:t>
            </a:r>
            <a:br>
              <a:rPr lang="en-US" sz="2400" dirty="0" smtClean="0">
                <a:solidFill>
                  <a:srgbClr val="E25608"/>
                </a:solidFill>
                <a:latin typeface="Arial" panose="020B0604020202020204" pitchFamily="34" charset="0"/>
                <a:cs typeface="Arial" panose="020B0604020202020204" pitchFamily="34" charset="0"/>
              </a:rPr>
            </a:br>
            <a:r>
              <a:rPr lang="en-US" sz="2800" dirty="0" smtClean="0">
                <a:solidFill>
                  <a:srgbClr val="E25608"/>
                </a:solidFill>
                <a:latin typeface="Arial" panose="020B0604020202020204" pitchFamily="34" charset="0"/>
                <a:cs typeface="Arial" panose="020B0604020202020204" pitchFamily="34" charset="0"/>
              </a:rPr>
              <a:t>180,000 new homes needed annually</a:t>
            </a:r>
            <a:endParaRPr lang="en-US" sz="2800" dirty="0">
              <a:solidFill>
                <a:srgbClr val="E25608"/>
              </a:solidFill>
              <a:latin typeface="Arial" panose="020B0604020202020204" pitchFamily="34" charset="0"/>
              <a:cs typeface="Arial" panose="020B0604020202020204" pitchFamily="34" charset="0"/>
            </a:endParaRPr>
          </a:p>
        </p:txBody>
      </p:sp>
      <p:sp>
        <p:nvSpPr>
          <p:cNvPr id="8" name="TextBox 7"/>
          <p:cNvSpPr txBox="1"/>
          <p:nvPr/>
        </p:nvSpPr>
        <p:spPr>
          <a:xfrm>
            <a:off x="228600" y="6126722"/>
            <a:ext cx="8610600" cy="292388"/>
          </a:xfrm>
          <a:prstGeom prst="rect">
            <a:avLst/>
          </a:prstGeom>
          <a:noFill/>
        </p:spPr>
        <p:txBody>
          <a:bodyPr wrap="square" rtlCol="0">
            <a:spAutoFit/>
          </a:bodyPr>
          <a:lstStyle/>
          <a:p>
            <a:pPr marL="0" lvl="1" algn="ctr"/>
            <a:r>
              <a:rPr lang="en-US" sz="1300" i="1" dirty="0">
                <a:solidFill>
                  <a:schemeClr val="accent6"/>
                </a:solidFill>
              </a:rPr>
              <a:t>Source: Construction Industry Research Board/California Homebuilding Foundation </a:t>
            </a:r>
            <a:r>
              <a:rPr lang="en-US" sz="1300" i="1" dirty="0" smtClean="0">
                <a:solidFill>
                  <a:schemeClr val="accent6"/>
                </a:solidFill>
              </a:rPr>
              <a:t>Reports 2005, 2013, 2015; Graphic by HCD</a:t>
            </a:r>
            <a:endParaRPr lang="en-US" sz="1300" dirty="0">
              <a:solidFill>
                <a:schemeClr val="accent6"/>
              </a:solidFill>
            </a:endParaRPr>
          </a:p>
        </p:txBody>
      </p:sp>
      <p:sp>
        <p:nvSpPr>
          <p:cNvPr id="2" name="Footer Placeholder 1"/>
          <p:cNvSpPr>
            <a:spLocks noGrp="1"/>
          </p:cNvSpPr>
          <p:nvPr>
            <p:ph type="ftr" sz="quarter" idx="3"/>
          </p:nvPr>
        </p:nvSpPr>
        <p:spPr/>
        <p:txBody>
          <a:bodyPr/>
          <a:lstStyle/>
          <a:p>
            <a:r>
              <a:rPr lang="en-US" dirty="0" smtClean="0"/>
              <a:t>#SHA2025</a:t>
            </a:r>
            <a:endParaRPr lang="en-US" dirty="0"/>
          </a:p>
        </p:txBody>
      </p:sp>
      <p:sp>
        <p:nvSpPr>
          <p:cNvPr id="3" name="Slide Number Placeholder 2"/>
          <p:cNvSpPr>
            <a:spLocks noGrp="1"/>
          </p:cNvSpPr>
          <p:nvPr>
            <p:ph type="sldNum" sz="quarter" idx="4"/>
          </p:nvPr>
        </p:nvSpPr>
        <p:spPr/>
        <p:txBody>
          <a:bodyPr/>
          <a:lstStyle/>
          <a:p>
            <a:fld id="{4371234F-6A54-4831-9A2D-FD5860F3C3E1}" type="slidenum">
              <a:rPr lang="en-US" smtClean="0"/>
              <a:pPr/>
              <a:t>2</a:t>
            </a:fld>
            <a:endParaRPr lang="en-US"/>
          </a:p>
        </p:txBody>
      </p:sp>
      <p:graphicFrame>
        <p:nvGraphicFramePr>
          <p:cNvPr id="7" name="Chart 6"/>
          <p:cNvGraphicFramePr>
            <a:graphicFrameLocks/>
          </p:cNvGraphicFramePr>
          <p:nvPr>
            <p:extLst/>
          </p:nvPr>
        </p:nvGraphicFramePr>
        <p:xfrm>
          <a:off x="0" y="1297547"/>
          <a:ext cx="9782175" cy="5121563"/>
        </p:xfrm>
        <a:graphic>
          <a:graphicData uri="http://schemas.openxmlformats.org/drawingml/2006/chart">
            <c:chart xmlns:c="http://schemas.openxmlformats.org/drawingml/2006/chart" xmlns:r="http://schemas.openxmlformats.org/officeDocument/2006/relationships" r:id="rId3"/>
          </a:graphicData>
        </a:graphic>
      </p:graphicFrame>
      <p:sp>
        <p:nvSpPr>
          <p:cNvPr id="17" name="Rounded Rectangle 16"/>
          <p:cNvSpPr/>
          <p:nvPr/>
        </p:nvSpPr>
        <p:spPr>
          <a:xfrm>
            <a:off x="2209800" y="2444718"/>
            <a:ext cx="1638300" cy="578539"/>
          </a:xfrm>
          <a:prstGeom prst="roundRect">
            <a:avLst/>
          </a:prstGeom>
          <a:solidFill>
            <a:schemeClr val="accent3">
              <a:lumMod val="60000"/>
              <a:lumOff val="40000"/>
              <a:alpha val="95000"/>
            </a:schemeClr>
          </a:solidFill>
          <a:ln>
            <a:solidFill>
              <a:srgbClr val="448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4873F"/>
                </a:solidFill>
              </a:rPr>
              <a:t>1955-1989</a:t>
            </a:r>
          </a:p>
          <a:p>
            <a:pPr algn="ctr"/>
            <a:r>
              <a:rPr lang="en-US" sz="1400" dirty="0" smtClean="0">
                <a:solidFill>
                  <a:srgbClr val="44873F"/>
                </a:solidFill>
              </a:rPr>
              <a:t>Average 205,000</a:t>
            </a:r>
            <a:endParaRPr lang="en-US" sz="1400" dirty="0">
              <a:solidFill>
                <a:srgbClr val="44873F"/>
              </a:solidFill>
            </a:endParaRPr>
          </a:p>
        </p:txBody>
      </p:sp>
      <p:sp>
        <p:nvSpPr>
          <p:cNvPr id="18" name="Rounded Rectangle 17"/>
          <p:cNvSpPr/>
          <p:nvPr/>
        </p:nvSpPr>
        <p:spPr>
          <a:xfrm>
            <a:off x="7696200" y="3402404"/>
            <a:ext cx="1219200" cy="619462"/>
          </a:xfrm>
          <a:prstGeom prst="roundRect">
            <a:avLst/>
          </a:prstGeom>
          <a:solidFill>
            <a:schemeClr val="accent3">
              <a:lumMod val="60000"/>
              <a:lumOff val="40000"/>
              <a:alpha val="95000"/>
            </a:schemeClr>
          </a:solidFill>
          <a:ln>
            <a:solidFill>
              <a:srgbClr val="448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44873F"/>
                </a:solidFill>
              </a:rPr>
              <a:t>2006-2015</a:t>
            </a:r>
            <a:endParaRPr lang="en-US" sz="1400" dirty="0">
              <a:solidFill>
                <a:srgbClr val="44873F"/>
              </a:solidFill>
            </a:endParaRPr>
          </a:p>
          <a:p>
            <a:pPr algn="ctr"/>
            <a:r>
              <a:rPr lang="en-US" sz="1400" dirty="0" smtClean="0">
                <a:solidFill>
                  <a:srgbClr val="44873F"/>
                </a:solidFill>
              </a:rPr>
              <a:t>Average 80,000</a:t>
            </a:r>
            <a:endParaRPr lang="en-US" sz="1400" dirty="0">
              <a:solidFill>
                <a:srgbClr val="44873F"/>
              </a:solidFill>
            </a:endParaRPr>
          </a:p>
        </p:txBody>
      </p:sp>
      <p:cxnSp>
        <p:nvCxnSpPr>
          <p:cNvPr id="19" name="Straight Arrow Connector 18"/>
          <p:cNvCxnSpPr/>
          <p:nvPr/>
        </p:nvCxnSpPr>
        <p:spPr>
          <a:xfrm flipV="1">
            <a:off x="7620000" y="4860482"/>
            <a:ext cx="1371600" cy="16319"/>
          </a:xfrm>
          <a:prstGeom prst="straightConnector1">
            <a:avLst/>
          </a:prstGeom>
          <a:ln w="44450" cap="flat" cmpd="sng" algn="ctr">
            <a:solidFill>
              <a:srgbClr val="44873F"/>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p:cNvCxnSpPr/>
          <p:nvPr/>
        </p:nvCxnSpPr>
        <p:spPr>
          <a:xfrm>
            <a:off x="571500" y="3694600"/>
            <a:ext cx="4914900" cy="17535"/>
          </a:xfrm>
          <a:prstGeom prst="straightConnector1">
            <a:avLst/>
          </a:prstGeom>
          <a:ln w="44450" cap="flat" cmpd="sng" algn="ctr">
            <a:solidFill>
              <a:srgbClr val="44873F"/>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49396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2800" dirty="0">
                <a:solidFill>
                  <a:srgbClr val="E25608"/>
                </a:solidFill>
                <a:latin typeface="Arial" panose="020B0604020202020204" pitchFamily="34" charset="0"/>
                <a:cs typeface="Arial" panose="020B0604020202020204" pitchFamily="34" charset="0"/>
              </a:rPr>
              <a:t>Renter Households in Greatest Need </a:t>
            </a:r>
            <a:br>
              <a:rPr lang="en-US" sz="2800" dirty="0">
                <a:solidFill>
                  <a:srgbClr val="E25608"/>
                </a:solidFill>
                <a:latin typeface="Arial" panose="020B0604020202020204" pitchFamily="34" charset="0"/>
                <a:cs typeface="Arial" panose="020B0604020202020204" pitchFamily="34" charset="0"/>
              </a:rPr>
            </a:br>
            <a:r>
              <a:rPr lang="en-US" sz="2800" dirty="0">
                <a:solidFill>
                  <a:srgbClr val="E25608"/>
                </a:solidFill>
                <a:latin typeface="Arial" panose="020B0604020202020204" pitchFamily="34" charset="0"/>
                <a:cs typeface="Arial" panose="020B0604020202020204" pitchFamily="34" charset="0"/>
              </a:rPr>
              <a:t>Outnumber </a:t>
            </a:r>
            <a:r>
              <a:rPr lang="en-US" sz="2800" dirty="0" smtClean="0">
                <a:solidFill>
                  <a:srgbClr val="E25608"/>
                </a:solidFill>
                <a:latin typeface="Arial" panose="020B0604020202020204" pitchFamily="34" charset="0"/>
                <a:cs typeface="Arial" panose="020B0604020202020204" pitchFamily="34" charset="0"/>
              </a:rPr>
              <a:t>Affordable Rentals (</a:t>
            </a:r>
            <a:r>
              <a:rPr lang="en-US" sz="2800" dirty="0">
                <a:solidFill>
                  <a:srgbClr val="E25608"/>
                </a:solidFill>
                <a:latin typeface="Arial" panose="020B0604020202020204" pitchFamily="34" charset="0"/>
                <a:cs typeface="Arial" panose="020B0604020202020204" pitchFamily="34" charset="0"/>
              </a:rPr>
              <a:t>2:1) </a:t>
            </a:r>
          </a:p>
        </p:txBody>
      </p:sp>
      <p:sp>
        <p:nvSpPr>
          <p:cNvPr id="3" name="Slide Number Placeholder 2"/>
          <p:cNvSpPr>
            <a:spLocks noGrp="1"/>
          </p:cNvSpPr>
          <p:nvPr>
            <p:ph type="sldNum" sz="quarter" idx="4"/>
          </p:nvPr>
        </p:nvSpPr>
        <p:spPr/>
        <p:txBody>
          <a:bodyPr/>
          <a:lstStyle/>
          <a:p>
            <a:fld id="{4371234F-6A54-4831-9A2D-FD5860F3C3E1}" type="slidenum">
              <a:rPr lang="en-US" smtClean="0"/>
              <a:pPr/>
              <a:t>3</a:t>
            </a:fld>
            <a:endParaRPr lang="en-US"/>
          </a:p>
        </p:txBody>
      </p:sp>
      <p:sp>
        <p:nvSpPr>
          <p:cNvPr id="7" name="Footer Placeholder 3"/>
          <p:cNvSpPr>
            <a:spLocks noGrp="1"/>
          </p:cNvSpPr>
          <p:nvPr>
            <p:ph type="ftr" sz="quarter" idx="3"/>
          </p:nvPr>
        </p:nvSpPr>
        <p:spPr>
          <a:xfrm>
            <a:off x="3124200" y="6356350"/>
            <a:ext cx="2895600" cy="365125"/>
          </a:xfrm>
        </p:spPr>
        <p:txBody>
          <a:bodyPr/>
          <a:lstStyle/>
          <a:p>
            <a:r>
              <a:rPr lang="en-US" dirty="0" smtClean="0"/>
              <a:t>#SHA2025</a:t>
            </a:r>
            <a:endParaRPr lang="en-US" dirty="0"/>
          </a:p>
        </p:txBody>
      </p:sp>
      <p:graphicFrame>
        <p:nvGraphicFramePr>
          <p:cNvPr id="6" name="Chart 5"/>
          <p:cNvGraphicFramePr/>
          <p:nvPr>
            <p:extLst/>
          </p:nvPr>
        </p:nvGraphicFramePr>
        <p:xfrm>
          <a:off x="533400" y="1524000"/>
          <a:ext cx="8458200" cy="464819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52400" y="6172199"/>
            <a:ext cx="8839200" cy="646331"/>
          </a:xfrm>
          <a:prstGeom prst="rect">
            <a:avLst/>
          </a:prstGeom>
        </p:spPr>
        <p:txBody>
          <a:bodyPr wrap="square">
            <a:spAutoFit/>
          </a:bodyPr>
          <a:lstStyle/>
          <a:p>
            <a:pPr>
              <a:spcBef>
                <a:spcPts val="655"/>
              </a:spcBef>
            </a:pPr>
            <a:r>
              <a:rPr lang="en-US" sz="1200" i="1" dirty="0">
                <a:solidFill>
                  <a:schemeClr val="accent6"/>
                </a:solidFill>
              </a:rPr>
              <a:t>Source: 2016 National Low Income Housing Coalition tabulations of 2014 American Community Survey Public Use Microdata Sample (PUMS) housing file. Graphic by HCD.</a:t>
            </a:r>
            <a:r>
              <a:rPr lang="en-US" sz="1200" dirty="0">
                <a:solidFill>
                  <a:srgbClr val="231F20"/>
                </a:solidFill>
                <a:latin typeface="Avenir LT Std 35 Light"/>
                <a:ea typeface="Avenir LT Std 45 Book"/>
                <a:cs typeface="Times New Roman" panose="02020603050405020304" pitchFamily="18" charset="0"/>
              </a:rPr>
              <a:t/>
            </a:r>
            <a:br>
              <a:rPr lang="en-US" sz="1200" dirty="0">
                <a:solidFill>
                  <a:srgbClr val="231F20"/>
                </a:solidFill>
                <a:latin typeface="Avenir LT Std 35 Light"/>
                <a:ea typeface="Avenir LT Std 45 Book"/>
                <a:cs typeface="Times New Roman" panose="02020603050405020304" pitchFamily="18" charset="0"/>
              </a:rPr>
            </a:br>
            <a:endParaRPr lang="en-US" sz="1200" dirty="0">
              <a:solidFill>
                <a:srgbClr val="231F20"/>
              </a:solidFill>
              <a:latin typeface="Avenir LT Std 35 Light"/>
              <a:ea typeface="Avenir LT Std 45 Book"/>
              <a:cs typeface="Times New Roman" panose="02020603050405020304" pitchFamily="18" charset="0"/>
            </a:endParaRPr>
          </a:p>
        </p:txBody>
      </p:sp>
      <p:grpSp>
        <p:nvGrpSpPr>
          <p:cNvPr id="5" name="Group 4"/>
          <p:cNvGrpSpPr/>
          <p:nvPr/>
        </p:nvGrpSpPr>
        <p:grpSpPr>
          <a:xfrm>
            <a:off x="7033544" y="2322170"/>
            <a:ext cx="2064125" cy="3549604"/>
            <a:chOff x="7037745" y="2544364"/>
            <a:chExt cx="2064125" cy="3549604"/>
          </a:xfrm>
        </p:grpSpPr>
        <p:sp>
          <p:nvSpPr>
            <p:cNvPr id="8" name="Text Box 2"/>
            <p:cNvSpPr txBox="1">
              <a:spLocks noChangeArrowheads="1"/>
            </p:cNvSpPr>
            <p:nvPr/>
          </p:nvSpPr>
          <p:spPr bwMode="auto">
            <a:xfrm>
              <a:off x="7150647" y="2544364"/>
              <a:ext cx="1838325" cy="30777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dirty="0">
                  <a:solidFill>
                    <a:srgbClr val="000000"/>
                  </a:solidFill>
                  <a:effectLst/>
                  <a:latin typeface="Calibri" panose="020F0502020204030204" pitchFamily="34" charset="0"/>
                  <a:ea typeface="Avenir LT Std 45 Book" panose="020B0502020203020204" pitchFamily="34" charset="0"/>
                  <a:cs typeface="Times New Roman" panose="02020603050405020304" pitchFamily="18" charset="0"/>
                </a:rPr>
                <a:t>300,000 unit surplus</a:t>
              </a:r>
            </a:p>
          </p:txBody>
        </p:sp>
        <p:sp>
          <p:nvSpPr>
            <p:cNvPr id="9" name="Text Box 2"/>
            <p:cNvSpPr txBox="1">
              <a:spLocks noChangeArrowheads="1"/>
            </p:cNvSpPr>
            <p:nvPr/>
          </p:nvSpPr>
          <p:spPr bwMode="auto">
            <a:xfrm>
              <a:off x="7186302" y="3318564"/>
              <a:ext cx="1802670" cy="30777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dirty="0">
                  <a:solidFill>
                    <a:srgbClr val="000000"/>
                  </a:solidFill>
                  <a:effectLst/>
                  <a:latin typeface="Calibri" panose="020F0502020204030204" pitchFamily="34" charset="0"/>
                  <a:ea typeface="Avenir LT Std 45 Book" panose="020B0502020203020204" pitchFamily="34" charset="0"/>
                  <a:cs typeface="Times New Roman" panose="02020603050405020304" pitchFamily="18" charset="0"/>
                </a:rPr>
                <a:t>61,000 </a:t>
              </a:r>
              <a:r>
                <a:rPr lang="en-US" sz="1400" dirty="0">
                  <a:solidFill>
                    <a:srgbClr val="000000"/>
                  </a:solidFill>
                  <a:latin typeface="Calibri" panose="020F0502020204030204" pitchFamily="34" charset="0"/>
                  <a:ea typeface="Avenir LT Std 45 Book" panose="020B0502020203020204" pitchFamily="34" charset="0"/>
                  <a:cs typeface="Times New Roman" panose="02020603050405020304" pitchFamily="18" charset="0"/>
                </a:rPr>
                <a:t>unit</a:t>
              </a:r>
              <a:r>
                <a:rPr lang="en-US" sz="1400" dirty="0">
                  <a:solidFill>
                    <a:srgbClr val="000000"/>
                  </a:solidFill>
                  <a:effectLst/>
                  <a:latin typeface="Calibri" panose="020F0502020204030204" pitchFamily="34" charset="0"/>
                  <a:ea typeface="Avenir LT Std 45 Book" panose="020B0502020203020204" pitchFamily="34" charset="0"/>
                  <a:cs typeface="Times New Roman" panose="02020603050405020304" pitchFamily="18" charset="0"/>
                </a:rPr>
                <a:t> shortfall</a:t>
              </a:r>
            </a:p>
          </p:txBody>
        </p:sp>
        <p:sp>
          <p:nvSpPr>
            <p:cNvPr id="10" name="Text Box 2"/>
            <p:cNvSpPr txBox="1">
              <a:spLocks noChangeArrowheads="1"/>
            </p:cNvSpPr>
            <p:nvPr/>
          </p:nvSpPr>
          <p:spPr bwMode="auto">
            <a:xfrm>
              <a:off x="7180621" y="4144203"/>
              <a:ext cx="1778375" cy="30777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dirty="0">
                  <a:solidFill>
                    <a:srgbClr val="000000"/>
                  </a:solidFill>
                  <a:effectLst/>
                  <a:latin typeface="Calibri" panose="020F0502020204030204" pitchFamily="34" charset="0"/>
                  <a:ea typeface="Avenir LT Std 45 Book" panose="020B0502020203020204" pitchFamily="34" charset="0"/>
                  <a:cs typeface="Times New Roman" panose="02020603050405020304" pitchFamily="18" charset="0"/>
                </a:rPr>
                <a:t>960,000 unit shortfall</a:t>
              </a:r>
            </a:p>
          </p:txBody>
        </p:sp>
        <p:sp>
          <p:nvSpPr>
            <p:cNvPr id="11" name="Text Box 2"/>
            <p:cNvSpPr txBox="1">
              <a:spLocks noChangeArrowheads="1"/>
            </p:cNvSpPr>
            <p:nvPr/>
          </p:nvSpPr>
          <p:spPr bwMode="auto">
            <a:xfrm>
              <a:off x="7037745" y="4959449"/>
              <a:ext cx="2064125" cy="30777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dirty="0">
                  <a:solidFill>
                    <a:srgbClr val="000000"/>
                  </a:solidFill>
                  <a:effectLst/>
                  <a:latin typeface="Calibri" panose="020F0502020204030204" pitchFamily="34" charset="0"/>
                  <a:ea typeface="Avenir LT Std 45 Book" panose="020B0502020203020204" pitchFamily="34" charset="0"/>
                  <a:cs typeface="Times New Roman" panose="02020603050405020304" pitchFamily="18" charset="0"/>
                </a:rPr>
                <a:t>1.5 million unit shortfall</a:t>
              </a:r>
            </a:p>
          </p:txBody>
        </p:sp>
        <p:sp>
          <p:nvSpPr>
            <p:cNvPr id="12" name="Text Box 2"/>
            <p:cNvSpPr txBox="1">
              <a:spLocks noChangeArrowheads="1"/>
            </p:cNvSpPr>
            <p:nvPr/>
          </p:nvSpPr>
          <p:spPr bwMode="auto">
            <a:xfrm>
              <a:off x="7037745" y="5786191"/>
              <a:ext cx="2061202" cy="30777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dirty="0">
                  <a:solidFill>
                    <a:srgbClr val="000000"/>
                  </a:solidFill>
                  <a:effectLst/>
                  <a:latin typeface="Calibri" panose="020F0502020204030204" pitchFamily="34" charset="0"/>
                  <a:ea typeface="Avenir LT Std 45 Book" panose="020B0502020203020204" pitchFamily="34" charset="0"/>
                  <a:cs typeface="Times New Roman" panose="02020603050405020304" pitchFamily="18" charset="0"/>
                </a:rPr>
                <a:t>1.0 million unit shortfall</a:t>
              </a:r>
            </a:p>
          </p:txBody>
        </p:sp>
      </p:grpSp>
      <p:sp>
        <p:nvSpPr>
          <p:cNvPr id="13" name="Text Box 2"/>
          <p:cNvSpPr txBox="1">
            <a:spLocks noChangeArrowheads="1"/>
          </p:cNvSpPr>
          <p:nvPr/>
        </p:nvSpPr>
        <p:spPr bwMode="auto">
          <a:xfrm>
            <a:off x="1834398" y="5871774"/>
            <a:ext cx="1666875" cy="2769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200" b="1" dirty="0" smtClean="0">
                <a:solidFill>
                  <a:srgbClr val="000000"/>
                </a:solidFill>
                <a:effectLst/>
                <a:latin typeface="Calibri" panose="020F0502020204030204" pitchFamily="34" charset="0"/>
                <a:ea typeface="Avenir LT Std 45 Book" panose="020B0502020203020204" pitchFamily="34" charset="0"/>
                <a:cs typeface="Times New Roman" panose="02020603050405020304" pitchFamily="18" charset="0"/>
              </a:rPr>
              <a:t>Renter Households</a:t>
            </a:r>
            <a:endParaRPr lang="en-US" sz="1200" b="1" dirty="0">
              <a:solidFill>
                <a:srgbClr val="000000"/>
              </a:solidFill>
              <a:effectLst/>
              <a:latin typeface="Calibri" panose="020F0502020204030204" pitchFamily="34" charset="0"/>
              <a:ea typeface="Avenir LT Std 45 Book" panose="020B0502020203020204" pitchFamily="34" charset="0"/>
              <a:cs typeface="Times New Roman" panose="02020603050405020304" pitchFamily="18" charset="0"/>
            </a:endParaRPr>
          </a:p>
        </p:txBody>
      </p:sp>
      <p:sp>
        <p:nvSpPr>
          <p:cNvPr id="14" name="Text Box 2"/>
          <p:cNvSpPr txBox="1">
            <a:spLocks noChangeArrowheads="1"/>
          </p:cNvSpPr>
          <p:nvPr/>
        </p:nvSpPr>
        <p:spPr bwMode="auto">
          <a:xfrm>
            <a:off x="4115918" y="5871775"/>
            <a:ext cx="2594162" cy="2769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200" b="1" dirty="0" smtClean="0">
                <a:solidFill>
                  <a:srgbClr val="000000"/>
                </a:solidFill>
                <a:effectLst/>
                <a:latin typeface="Calibri" panose="020F0502020204030204" pitchFamily="34" charset="0"/>
                <a:ea typeface="Avenir LT Std 45 Book" panose="020B0502020203020204" pitchFamily="34" charset="0"/>
                <a:cs typeface="Times New Roman" panose="02020603050405020304" pitchFamily="18" charset="0"/>
              </a:rPr>
              <a:t>Affordable and Available Rental Units</a:t>
            </a:r>
            <a:endParaRPr lang="en-US" sz="1200" b="1" dirty="0">
              <a:solidFill>
                <a:srgbClr val="000000"/>
              </a:solidFill>
              <a:effectLst/>
              <a:latin typeface="Calibri" panose="020F0502020204030204" pitchFamily="34" charset="0"/>
              <a:ea typeface="Avenir LT Std 45 Book" panose="020B0502020203020204" pitchFamily="34" charset="0"/>
              <a:cs typeface="Times New Roman" panose="02020603050405020304" pitchFamily="18" charset="0"/>
            </a:endParaRPr>
          </a:p>
        </p:txBody>
      </p:sp>
    </p:spTree>
    <p:extLst>
      <p:ext uri="{BB962C8B-B14F-4D97-AF65-F5344CB8AC3E}">
        <p14:creationId xmlns:p14="http://schemas.microsoft.com/office/powerpoint/2010/main" val="4231654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t>#SHA2025</a:t>
            </a:r>
            <a:endParaRPr lang="en-US" dirty="0"/>
          </a:p>
        </p:txBody>
      </p:sp>
      <p:sp>
        <p:nvSpPr>
          <p:cNvPr id="5" name="Slide Number Placeholder 4"/>
          <p:cNvSpPr>
            <a:spLocks noGrp="1"/>
          </p:cNvSpPr>
          <p:nvPr>
            <p:ph type="sldNum" sz="quarter" idx="4"/>
          </p:nvPr>
        </p:nvSpPr>
        <p:spPr/>
        <p:txBody>
          <a:bodyPr/>
          <a:lstStyle/>
          <a:p>
            <a:fld id="{4371234F-6A54-4831-9A2D-FD5860F3C3E1}" type="slidenum">
              <a:rPr lang="en-US" smtClean="0"/>
              <a:pPr/>
              <a:t>4</a:t>
            </a:fld>
            <a:endParaRPr lang="en-US"/>
          </a:p>
        </p:txBody>
      </p:sp>
      <p:sp>
        <p:nvSpPr>
          <p:cNvPr id="10"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itle 11"/>
          <p:cNvSpPr>
            <a:spLocks noGrp="1"/>
          </p:cNvSpPr>
          <p:nvPr>
            <p:ph type="title"/>
          </p:nvPr>
        </p:nvSpPr>
        <p:spPr>
          <a:xfrm>
            <a:off x="1518443" y="558858"/>
            <a:ext cx="6781800" cy="1066800"/>
          </a:xfrm>
        </p:spPr>
        <p:txBody>
          <a:bodyPr>
            <a:noAutofit/>
          </a:bodyPr>
          <a:lstStyle/>
          <a:p>
            <a:pPr lvl="0" algn="ctr" fontAlgn="base">
              <a:spcAft>
                <a:spcPct val="0"/>
              </a:spcAft>
            </a:pPr>
            <a:r>
              <a:rPr lang="en-US" sz="2800" dirty="0" smtClean="0">
                <a:solidFill>
                  <a:srgbClr val="E25608"/>
                </a:solidFill>
                <a:latin typeface="Arial" panose="020B0604020202020204" pitchFamily="34" charset="0"/>
                <a:cs typeface="Arial" panose="020B0604020202020204" pitchFamily="34" charset="0"/>
              </a:rPr>
              <a:t>High </a:t>
            </a:r>
            <a:r>
              <a:rPr lang="en-US" sz="2800" dirty="0">
                <a:solidFill>
                  <a:srgbClr val="E25608"/>
                </a:solidFill>
                <a:latin typeface="Arial" panose="020B0604020202020204" pitchFamily="34" charset="0"/>
                <a:cs typeface="Arial" panose="020B0604020202020204" pitchFamily="34" charset="0"/>
              </a:rPr>
              <a:t>Housing Costs and Needs Have Consequences</a:t>
            </a:r>
          </a:p>
        </p:txBody>
      </p:sp>
      <p:sp>
        <p:nvSpPr>
          <p:cNvPr id="11" name="Content Placeholder 2"/>
          <p:cNvSpPr>
            <a:spLocks noGrp="1"/>
          </p:cNvSpPr>
          <p:nvPr>
            <p:ph idx="1"/>
          </p:nvPr>
        </p:nvSpPr>
        <p:spPr>
          <a:xfrm>
            <a:off x="457200" y="1752600"/>
            <a:ext cx="8305800" cy="4724400"/>
          </a:xfrm>
        </p:spPr>
        <p:txBody>
          <a:bodyPr>
            <a:normAutofit fontScale="92500"/>
          </a:bodyPr>
          <a:lstStyle/>
          <a:p>
            <a:r>
              <a:rPr lang="en-US" sz="2300" b="1" dirty="0">
                <a:latin typeface="Arial" panose="020B0604020202020204" pitchFamily="34" charset="0"/>
                <a:cs typeface="Arial" panose="020B0604020202020204" pitchFamily="34" charset="0"/>
              </a:rPr>
              <a:t>Environment/Transportation</a:t>
            </a:r>
            <a:r>
              <a:rPr lang="en-US" sz="2300" dirty="0">
                <a:latin typeface="Arial" panose="020B0604020202020204" pitchFamily="34" charset="0"/>
                <a:cs typeface="Arial" panose="020B0604020202020204" pitchFamily="34" charset="0"/>
              </a:rPr>
              <a:t>: As households move further from jobs, longer commutes raise transportation costs and pollution</a:t>
            </a:r>
          </a:p>
          <a:p>
            <a:r>
              <a:rPr lang="en-US" sz="2300" b="1" dirty="0" smtClean="0">
                <a:latin typeface="Arial" panose="020B0604020202020204" pitchFamily="34" charset="0"/>
                <a:cs typeface="Arial" panose="020B0604020202020204" pitchFamily="34" charset="0"/>
              </a:rPr>
              <a:t>Economy: </a:t>
            </a:r>
            <a:r>
              <a:rPr lang="en-US" sz="2300" dirty="0" smtClean="0">
                <a:latin typeface="Arial" panose="020B0604020202020204" pitchFamily="34" charset="0"/>
                <a:cs typeface="Arial" panose="020B0604020202020204" pitchFamily="34" charset="0"/>
              </a:rPr>
              <a:t>Lack of housing supply costs the California economy $140-$233 </a:t>
            </a:r>
            <a:r>
              <a:rPr lang="en-US" sz="2300" dirty="0">
                <a:latin typeface="Arial" panose="020B0604020202020204" pitchFamily="34" charset="0"/>
                <a:cs typeface="Arial" panose="020B0604020202020204" pitchFamily="34" charset="0"/>
              </a:rPr>
              <a:t>billion dollars </a:t>
            </a:r>
            <a:r>
              <a:rPr lang="en-US" sz="2300" dirty="0" smtClean="0">
                <a:latin typeface="Arial" panose="020B0604020202020204" pitchFamily="34" charset="0"/>
                <a:cs typeface="Arial" panose="020B0604020202020204" pitchFamily="34" charset="0"/>
              </a:rPr>
              <a:t>annually.</a:t>
            </a:r>
          </a:p>
          <a:p>
            <a:r>
              <a:rPr lang="en-US" sz="2300" b="1" dirty="0" smtClean="0">
                <a:latin typeface="Arial" panose="020B0604020202020204" pitchFamily="34" charset="0"/>
                <a:cs typeface="Arial" panose="020B0604020202020204" pitchFamily="34" charset="0"/>
              </a:rPr>
              <a:t>Poverty: </a:t>
            </a:r>
            <a:r>
              <a:rPr lang="en-US" sz="2300" dirty="0" smtClean="0">
                <a:latin typeface="Arial" panose="020B0604020202020204" pitchFamily="34" charset="0"/>
                <a:cs typeface="Arial" panose="020B0604020202020204" pitchFamily="34" charset="0"/>
              </a:rPr>
              <a:t>When housing is factored in, California’s poverty rate is the highest in the nation.</a:t>
            </a:r>
            <a:endParaRPr lang="en-US" sz="2300" b="1" dirty="0" smtClean="0">
              <a:latin typeface="Arial" panose="020B0604020202020204" pitchFamily="34" charset="0"/>
              <a:cs typeface="Arial" panose="020B0604020202020204" pitchFamily="34" charset="0"/>
            </a:endParaRPr>
          </a:p>
          <a:p>
            <a:r>
              <a:rPr lang="en-US" sz="2300" b="1" dirty="0" smtClean="0">
                <a:latin typeface="Arial" panose="020B0604020202020204" pitchFamily="34" charset="0"/>
                <a:cs typeface="Arial" panose="020B0604020202020204" pitchFamily="34" charset="0"/>
              </a:rPr>
              <a:t>Economic Mobility</a:t>
            </a:r>
            <a:r>
              <a:rPr lang="en-US" sz="2300" dirty="0" smtClean="0">
                <a:latin typeface="Arial" panose="020B0604020202020204" pitchFamily="34" charset="0"/>
                <a:cs typeface="Arial" panose="020B0604020202020204" pitchFamily="34" charset="0"/>
              </a:rPr>
              <a:t>: Children that grow up exposed to poverty have a greater chance of lower economic mobility later in life.</a:t>
            </a:r>
          </a:p>
          <a:p>
            <a:r>
              <a:rPr lang="en-US" sz="2300" b="1" dirty="0" smtClean="0">
                <a:latin typeface="Arial" panose="020B0604020202020204" pitchFamily="34" charset="0"/>
                <a:cs typeface="Arial" panose="020B0604020202020204" pitchFamily="34" charset="0"/>
              </a:rPr>
              <a:t>Health</a:t>
            </a:r>
            <a:r>
              <a:rPr lang="en-US" sz="2300" dirty="0" smtClean="0">
                <a:latin typeface="Arial" panose="020B0604020202020204" pitchFamily="34" charset="0"/>
                <a:cs typeface="Arial" panose="020B0604020202020204" pitchFamily="34" charset="0"/>
              </a:rPr>
              <a:t>: Housing instability negatively impacts mental and physical health, and providing housing can lower public health and social services costs. </a:t>
            </a:r>
          </a:p>
          <a:p>
            <a:r>
              <a:rPr lang="en-US" sz="2300" b="1" dirty="0" smtClean="0">
                <a:latin typeface="Arial" panose="020B0604020202020204" pitchFamily="34" charset="0"/>
                <a:cs typeface="Arial" panose="020B0604020202020204" pitchFamily="34" charset="0"/>
              </a:rPr>
              <a:t>Education</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C</a:t>
            </a:r>
            <a:r>
              <a:rPr lang="en-US" sz="2300" dirty="0" smtClean="0">
                <a:latin typeface="Arial" panose="020B0604020202020204" pitchFamily="34" charset="0"/>
                <a:cs typeface="Arial" panose="020B0604020202020204" pitchFamily="34" charset="0"/>
              </a:rPr>
              <a:t>hildren </a:t>
            </a:r>
            <a:r>
              <a:rPr lang="en-US" sz="2300" dirty="0">
                <a:latin typeface="Arial" panose="020B0604020202020204" pitchFamily="34" charset="0"/>
                <a:cs typeface="Arial" panose="020B0604020202020204" pitchFamily="34" charset="0"/>
              </a:rPr>
              <a:t>experiencing housing </a:t>
            </a:r>
            <a:r>
              <a:rPr lang="en-US" sz="2300" dirty="0" smtClean="0">
                <a:latin typeface="Arial" panose="020B0604020202020204" pitchFamily="34" charset="0"/>
                <a:cs typeface="Arial" panose="020B0604020202020204" pitchFamily="34" charset="0"/>
              </a:rPr>
              <a:t>instability experience reduced academic outcomes.</a:t>
            </a:r>
          </a:p>
          <a:p>
            <a:endParaRPr lang="en-US" sz="2300" dirty="0">
              <a:latin typeface="Arial" panose="020B0604020202020204" pitchFamily="34" charset="0"/>
              <a:cs typeface="Arial" panose="020B0604020202020204" pitchFamily="34" charset="0"/>
            </a:endParaRPr>
          </a:p>
          <a:p>
            <a:endParaRPr lang="en-US" sz="800" dirty="0" smtClean="0">
              <a:latin typeface="Calibri" panose="020F0502020204030204" pitchFamily="34" charset="0"/>
            </a:endParaRPr>
          </a:p>
        </p:txBody>
      </p:sp>
    </p:spTree>
    <p:extLst>
      <p:ext uri="{BB962C8B-B14F-4D97-AF65-F5344CB8AC3E}">
        <p14:creationId xmlns:p14="http://schemas.microsoft.com/office/powerpoint/2010/main" val="1981400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t>#SHA2025</a:t>
            </a:r>
            <a:endParaRPr lang="en-US" dirty="0"/>
          </a:p>
        </p:txBody>
      </p:sp>
      <p:sp>
        <p:nvSpPr>
          <p:cNvPr id="5" name="Slide Number Placeholder 4"/>
          <p:cNvSpPr>
            <a:spLocks noGrp="1"/>
          </p:cNvSpPr>
          <p:nvPr>
            <p:ph type="sldNum" sz="quarter" idx="4"/>
          </p:nvPr>
        </p:nvSpPr>
        <p:spPr/>
        <p:txBody>
          <a:bodyPr/>
          <a:lstStyle/>
          <a:p>
            <a:fld id="{4371234F-6A54-4831-9A2D-FD5860F3C3E1}" type="slidenum">
              <a:rPr lang="en-US" smtClean="0"/>
              <a:pPr/>
              <a:t>5</a:t>
            </a:fld>
            <a:endParaRPr lang="en-US"/>
          </a:p>
        </p:txBody>
      </p:sp>
      <p:graphicFrame>
        <p:nvGraphicFramePr>
          <p:cNvPr id="6" name="Diagram 5"/>
          <p:cNvGraphicFramePr/>
          <p:nvPr>
            <p:extLst/>
          </p:nvPr>
        </p:nvGraphicFramePr>
        <p:xfrm>
          <a:off x="0" y="1790700"/>
          <a:ext cx="9144000" cy="445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1524000" y="609600"/>
            <a:ext cx="6781800" cy="1066800"/>
          </a:xfrm>
        </p:spPr>
        <p:txBody>
          <a:bodyPr>
            <a:noAutofit/>
          </a:bodyPr>
          <a:lstStyle/>
          <a:p>
            <a:pPr algn="ctr"/>
            <a:r>
              <a:rPr lang="en-US" sz="2800" dirty="0" smtClean="0">
                <a:solidFill>
                  <a:srgbClr val="E25608"/>
                </a:solidFill>
                <a:latin typeface="Arial" panose="020B0604020202020204" pitchFamily="34" charset="0"/>
                <a:cs typeface="Arial" panose="020B0604020202020204" pitchFamily="34" charset="0"/>
              </a:rPr>
              <a:t>Potential Options to Address California’s Housing Challenges</a:t>
            </a:r>
            <a:endParaRPr lang="en-US" sz="2800" dirty="0">
              <a:solidFill>
                <a:srgbClr val="E256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768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903412" y="741603"/>
            <a:ext cx="6403975" cy="974725"/>
          </a:xfrm>
        </p:spPr>
        <p:txBody>
          <a:bodyPr>
            <a:normAutofit fontScale="90000"/>
          </a:bodyPr>
          <a:lstStyle/>
          <a:p>
            <a:pPr algn="ctr" eaLnBrk="1" hangingPunct="1"/>
            <a:r>
              <a:rPr lang="en-US" dirty="0" smtClean="0">
                <a:solidFill>
                  <a:schemeClr val="tx1"/>
                </a:solidFill>
                <a:latin typeface="Arial" pitchFamily="34" charset="0"/>
                <a:cs typeface="Arial" pitchFamily="34" charset="0"/>
              </a:rPr>
              <a:t>Accessory Dwelling Units (ADU)</a:t>
            </a:r>
            <a:r>
              <a:rPr lang="en-US" dirty="0" smtClean="0">
                <a:solidFill>
                  <a:schemeClr val="folHlink"/>
                </a:solidFill>
                <a:latin typeface="Arial" pitchFamily="34" charset="0"/>
                <a:cs typeface="Arial" pitchFamily="34" charset="0"/>
              </a:rPr>
              <a:t>   </a:t>
            </a:r>
            <a:br>
              <a:rPr lang="en-US" dirty="0" smtClean="0">
                <a:solidFill>
                  <a:schemeClr val="folHlink"/>
                </a:solidFill>
                <a:latin typeface="Arial" pitchFamily="34" charset="0"/>
                <a:cs typeface="Arial" pitchFamily="34" charset="0"/>
              </a:rPr>
            </a:br>
            <a:endParaRPr lang="en-US" dirty="0">
              <a:solidFill>
                <a:schemeClr val="tx1"/>
              </a:solidFill>
              <a:latin typeface="Arial" pitchFamily="34" charset="0"/>
              <a:cs typeface="Arial" pitchFamily="34" charset="0"/>
            </a:endParaRPr>
          </a:p>
        </p:txBody>
      </p:sp>
      <p:sp>
        <p:nvSpPr>
          <p:cNvPr id="14339" name="Text Placeholder 1"/>
          <p:cNvSpPr>
            <a:spLocks noGrp="1"/>
          </p:cNvSpPr>
          <p:nvPr>
            <p:ph type="body" sz="half" idx="1"/>
          </p:nvPr>
        </p:nvSpPr>
        <p:spPr>
          <a:xfrm>
            <a:off x="512368" y="1716328"/>
            <a:ext cx="7957695" cy="4653563"/>
          </a:xfrm>
        </p:spPr>
        <p:txBody>
          <a:bodyPr>
            <a:normAutofit/>
          </a:bodyPr>
          <a:lstStyle/>
          <a:p>
            <a:pPr eaLnBrk="1" hangingPunct="1"/>
            <a:endParaRPr lang="en-US" sz="2000" dirty="0" smtClean="0">
              <a:solidFill>
                <a:srgbClr val="000000"/>
              </a:solidFill>
            </a:endParaRPr>
          </a:p>
          <a:p>
            <a:pPr eaLnBrk="1" hangingPunct="1"/>
            <a:endParaRPr lang="en-US" sz="2000" dirty="0" smtClean="0">
              <a:solidFill>
                <a:srgbClr val="000000"/>
              </a:solidFill>
            </a:endParaRPr>
          </a:p>
          <a:p>
            <a:pPr eaLnBrk="1" hangingPunct="1"/>
            <a:endParaRPr lang="en-US" sz="2000" dirty="0" smtClean="0">
              <a:solidFill>
                <a:srgbClr val="000000"/>
              </a:solidFill>
            </a:endParaRPr>
          </a:p>
          <a:p>
            <a:pPr eaLnBrk="1" hangingPunct="1"/>
            <a:endParaRPr lang="en-US" sz="2000" dirty="0">
              <a:solidFill>
                <a:srgbClr val="000000"/>
              </a:solidFill>
            </a:endParaRPr>
          </a:p>
          <a:p>
            <a:pPr eaLnBrk="1" hangingPunct="1"/>
            <a:endParaRPr lang="en-US" sz="2000" dirty="0"/>
          </a:p>
        </p:txBody>
      </p:sp>
      <p:sp>
        <p:nvSpPr>
          <p:cNvPr id="3" name="Slide Number Placeholder 2"/>
          <p:cNvSpPr>
            <a:spLocks noGrp="1"/>
          </p:cNvSpPr>
          <p:nvPr>
            <p:ph type="sldNum" sz="quarter" idx="12"/>
          </p:nvPr>
        </p:nvSpPr>
        <p:spPr>
          <a:xfrm>
            <a:off x="9092" y="6492877"/>
            <a:ext cx="1331912" cy="365125"/>
          </a:xfrm>
        </p:spPr>
        <p:txBody>
          <a:bodyPr>
            <a:normAutofit/>
          </a:bodyPr>
          <a:lstStyle/>
          <a:p>
            <a:pPr eaLnBrk="0" fontAlgn="base" hangingPunct="0">
              <a:spcBef>
                <a:spcPct val="0"/>
              </a:spcBef>
              <a:spcAft>
                <a:spcPct val="0"/>
              </a:spcAft>
              <a:defRPr/>
            </a:pPr>
            <a:fld id="{236A4C91-BFCB-47D5-A8D2-76FD70F08D02}" type="slidenum">
              <a:rPr lang="en-US">
                <a:solidFill>
                  <a:prstClr val="white">
                    <a:lumMod val="50000"/>
                  </a:prstClr>
                </a:solidFill>
                <a:latin typeface="Arial" pitchFamily="34" charset="0"/>
              </a:rPr>
              <a:pPr eaLnBrk="0" fontAlgn="base" hangingPunct="0">
                <a:spcBef>
                  <a:spcPct val="0"/>
                </a:spcBef>
                <a:spcAft>
                  <a:spcPct val="0"/>
                </a:spcAft>
                <a:defRPr/>
              </a:pPr>
              <a:t>6</a:t>
            </a:fld>
            <a:endParaRPr lang="en-US" dirty="0">
              <a:solidFill>
                <a:prstClr val="white">
                  <a:lumMod val="50000"/>
                </a:prstClr>
              </a:solidFill>
              <a:latin typeface="Arial" pitchFamily="34" charset="0"/>
            </a:endParaRPr>
          </a:p>
        </p:txBody>
      </p:sp>
      <p:sp>
        <p:nvSpPr>
          <p:cNvPr id="7" name="TextBox 6"/>
          <p:cNvSpPr txBox="1"/>
          <p:nvPr/>
        </p:nvSpPr>
        <p:spPr>
          <a:xfrm>
            <a:off x="4220404" y="354617"/>
            <a:ext cx="3276600" cy="369332"/>
          </a:xfrm>
          <a:prstGeom prst="rect">
            <a:avLst/>
          </a:prstGeom>
          <a:noFill/>
          <a:ln>
            <a:noFill/>
          </a:ln>
        </p:spPr>
        <p:txBody>
          <a:bodyPr>
            <a:spAutoFit/>
          </a:bodyPr>
          <a:lstStyle/>
          <a:p>
            <a:pPr algn="ctr" eaLnBrk="0" fontAlgn="base" hangingPunct="0">
              <a:spcBef>
                <a:spcPct val="0"/>
              </a:spcBef>
              <a:spcAft>
                <a:spcPct val="0"/>
              </a:spcAft>
              <a:defRPr/>
            </a:pPr>
            <a:r>
              <a:rPr lang="en-US" dirty="0">
                <a:ln>
                  <a:solidFill>
                    <a:prstClr val="white"/>
                  </a:solidFill>
                </a:ln>
                <a:solidFill>
                  <a:srgbClr val="F8F8F8"/>
                </a:solidFill>
                <a:latin typeface="Arial" charset="0"/>
              </a:rPr>
              <a:t>HRP Program – DPY 2014</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129939" y="4448013"/>
            <a:ext cx="3715719" cy="2227425"/>
          </a:xfrm>
          <a:prstGeom prst="rect">
            <a:avLst/>
          </a:prstGeom>
          <a:noFill/>
          <a:ln>
            <a:noFill/>
          </a:ln>
        </p:spPr>
      </p:pic>
      <p:sp>
        <p:nvSpPr>
          <p:cNvPr id="4" name="Rectangle 3"/>
          <p:cNvSpPr/>
          <p:nvPr/>
        </p:nvSpPr>
        <p:spPr>
          <a:xfrm>
            <a:off x="675047" y="1733982"/>
            <a:ext cx="7632339" cy="4062651"/>
          </a:xfrm>
          <a:prstGeom prst="rect">
            <a:avLst/>
          </a:prstGeom>
        </p:spPr>
        <p:txBody>
          <a:bodyPr wrap="square">
            <a:spAutoFit/>
          </a:bodyPr>
          <a:lstStyle/>
          <a:p>
            <a:pPr marL="285750" indent="-285750">
              <a:spcAft>
                <a:spcPts val="600"/>
              </a:spcAft>
              <a:buFont typeface="Arial" panose="020B0604020202020204" pitchFamily="34" charset="0"/>
              <a:buChar char="•"/>
            </a:pPr>
            <a:r>
              <a:rPr lang="en-US" sz="2400" dirty="0" smtClean="0">
                <a:solidFill>
                  <a:schemeClr val="accent6"/>
                </a:solidFill>
                <a:cs typeface="Times New Roman" pitchFamily="18" charset="0"/>
              </a:rPr>
              <a:t>ADU’s </a:t>
            </a:r>
            <a:r>
              <a:rPr lang="en-US" sz="2400" dirty="0">
                <a:solidFill>
                  <a:schemeClr val="accent6"/>
                </a:solidFill>
                <a:cs typeface="Times New Roman" pitchFamily="18" charset="0"/>
              </a:rPr>
              <a:t>offer an opportunity to maximize housing choices within existing neighborhoods</a:t>
            </a:r>
            <a:r>
              <a:rPr lang="en-US" sz="2400" dirty="0" smtClean="0">
                <a:solidFill>
                  <a:schemeClr val="accent6"/>
                </a:solidFill>
                <a:cs typeface="Times New Roman" pitchFamily="18" charset="0"/>
              </a:rPr>
              <a:t>.</a:t>
            </a:r>
          </a:p>
          <a:p>
            <a:pPr marL="285750" indent="-285750">
              <a:spcAft>
                <a:spcPts val="600"/>
              </a:spcAft>
              <a:buFont typeface="Arial" panose="020B0604020202020204" pitchFamily="34" charset="0"/>
              <a:buChar char="•"/>
            </a:pPr>
            <a:r>
              <a:rPr lang="en-US" sz="2400" dirty="0" smtClean="0">
                <a:solidFill>
                  <a:schemeClr val="accent6"/>
                </a:solidFill>
              </a:rPr>
              <a:t>Adds to supply</a:t>
            </a:r>
          </a:p>
          <a:p>
            <a:pPr marL="285750" indent="-285750">
              <a:spcAft>
                <a:spcPts val="600"/>
              </a:spcAft>
              <a:buFont typeface="Arial" panose="020B0604020202020204" pitchFamily="34" charset="0"/>
              <a:buChar char="•"/>
            </a:pPr>
            <a:r>
              <a:rPr lang="en-US" sz="2400" dirty="0" smtClean="0">
                <a:solidFill>
                  <a:schemeClr val="accent6"/>
                </a:solidFill>
              </a:rPr>
              <a:t>Facilitates affordability </a:t>
            </a:r>
          </a:p>
          <a:p>
            <a:pPr marL="285750" indent="-285750">
              <a:spcAft>
                <a:spcPts val="600"/>
              </a:spcAft>
              <a:buFont typeface="Arial" panose="020B0604020202020204" pitchFamily="34" charset="0"/>
              <a:buChar char="•"/>
            </a:pPr>
            <a:r>
              <a:rPr lang="en-US" sz="2400" dirty="0" smtClean="0">
                <a:solidFill>
                  <a:schemeClr val="accent6"/>
                </a:solidFill>
              </a:rPr>
              <a:t>Meets </a:t>
            </a:r>
            <a:r>
              <a:rPr lang="en-US" sz="2400" dirty="0">
                <a:solidFill>
                  <a:schemeClr val="accent6"/>
                </a:solidFill>
              </a:rPr>
              <a:t>the State’s planning </a:t>
            </a:r>
            <a:r>
              <a:rPr lang="en-US" sz="2400" dirty="0" smtClean="0">
                <a:solidFill>
                  <a:schemeClr val="accent6"/>
                </a:solidFill>
              </a:rPr>
              <a:t>priorities</a:t>
            </a:r>
          </a:p>
          <a:p>
            <a:pPr marL="285750" indent="-285750">
              <a:spcAft>
                <a:spcPts val="600"/>
              </a:spcAft>
              <a:buFont typeface="Arial" panose="020B0604020202020204" pitchFamily="34" charset="0"/>
              <a:buChar char="•"/>
            </a:pPr>
            <a:r>
              <a:rPr lang="en-US" sz="2400" dirty="0" smtClean="0">
                <a:solidFill>
                  <a:schemeClr val="accent6"/>
                </a:solidFill>
              </a:rPr>
              <a:t>All local governments must now allow ADU’s and update their ordinance</a:t>
            </a:r>
          </a:p>
          <a:p>
            <a:pPr marL="285750" indent="-285750">
              <a:spcAft>
                <a:spcPts val="600"/>
              </a:spcAft>
              <a:buFont typeface="Arial" panose="020B0604020202020204" pitchFamily="34" charset="0"/>
              <a:buChar char="•"/>
            </a:pPr>
            <a:r>
              <a:rPr lang="en-US" sz="2400" dirty="0" smtClean="0">
                <a:solidFill>
                  <a:schemeClr val="accent6"/>
                </a:solidFill>
              </a:rPr>
              <a:t>Technical Assistance</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291530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324600"/>
          </a:xfrm>
        </p:spPr>
        <p:txBody>
          <a:bodyPr/>
          <a:lstStyle/>
          <a:p>
            <a:pPr algn="ctr"/>
            <a:r>
              <a:rPr lang="en-US" dirty="0" smtClean="0">
                <a:solidFill>
                  <a:srgbClr val="E25608"/>
                </a:solidFill>
                <a:latin typeface="Arial" panose="020B0604020202020204" pitchFamily="34" charset="0"/>
                <a:cs typeface="Arial" panose="020B0604020202020204" pitchFamily="34" charset="0"/>
              </a:rPr>
              <a:t>Thank You</a:t>
            </a:r>
            <a:br>
              <a:rPr lang="en-US" dirty="0" smtClean="0">
                <a:solidFill>
                  <a:srgbClr val="E25608"/>
                </a:solidFill>
                <a:latin typeface="Arial" panose="020B0604020202020204" pitchFamily="34" charset="0"/>
                <a:cs typeface="Arial" panose="020B0604020202020204" pitchFamily="34" charset="0"/>
              </a:rPr>
            </a:br>
            <a:r>
              <a:rPr lang="en-US" dirty="0" smtClean="0">
                <a:solidFill>
                  <a:srgbClr val="E25608"/>
                </a:solidFill>
                <a:latin typeface="Arial" panose="020B0604020202020204" pitchFamily="34" charset="0"/>
                <a:cs typeface="Arial" panose="020B0604020202020204" pitchFamily="34" charset="0"/>
              </a:rPr>
              <a:t/>
            </a:r>
            <a:br>
              <a:rPr lang="en-US" dirty="0" smtClean="0">
                <a:solidFill>
                  <a:srgbClr val="E25608"/>
                </a:solidFill>
                <a:latin typeface="Arial" panose="020B0604020202020204" pitchFamily="34" charset="0"/>
                <a:cs typeface="Arial" panose="020B0604020202020204" pitchFamily="34" charset="0"/>
              </a:rPr>
            </a:br>
            <a:r>
              <a:rPr lang="en-US" sz="2800" u="sng" dirty="0" smtClean="0">
                <a:solidFill>
                  <a:srgbClr val="E25608"/>
                </a:solidFill>
                <a:latin typeface="Arial" panose="020B0604020202020204" pitchFamily="34" charset="0"/>
                <a:cs typeface="Arial" panose="020B0604020202020204" pitchFamily="34" charset="0"/>
              </a:rPr>
              <a:t>Contact</a:t>
            </a:r>
            <a:r>
              <a:rPr lang="en-US" sz="2800" dirty="0">
                <a:solidFill>
                  <a:srgbClr val="E25608"/>
                </a:solidFill>
                <a:latin typeface="Arial" panose="020B0604020202020204" pitchFamily="34" charset="0"/>
                <a:cs typeface="Arial" panose="020B0604020202020204" pitchFamily="34" charset="0"/>
              </a:rPr>
              <a:t/>
            </a:r>
            <a:br>
              <a:rPr lang="en-US" sz="2800" dirty="0">
                <a:solidFill>
                  <a:srgbClr val="E25608"/>
                </a:solidFill>
                <a:latin typeface="Arial" panose="020B0604020202020204" pitchFamily="34" charset="0"/>
                <a:cs typeface="Arial" panose="020B0604020202020204" pitchFamily="34" charset="0"/>
              </a:rPr>
            </a:br>
            <a:r>
              <a:rPr lang="en-US" sz="2800" dirty="0" smtClean="0">
                <a:solidFill>
                  <a:schemeClr val="accent6"/>
                </a:solidFill>
                <a:latin typeface="Arial" panose="020B0604020202020204" pitchFamily="34" charset="0"/>
                <a:cs typeface="Arial" panose="020B0604020202020204" pitchFamily="34" charset="0"/>
              </a:rPr>
              <a:t>Melinda Coy</a:t>
            </a:r>
            <a:br>
              <a:rPr lang="en-US" sz="2800" dirty="0" smtClean="0">
                <a:solidFill>
                  <a:schemeClr val="accent6"/>
                </a:solidFill>
                <a:latin typeface="Arial" panose="020B0604020202020204" pitchFamily="34" charset="0"/>
                <a:cs typeface="Arial" panose="020B0604020202020204" pitchFamily="34" charset="0"/>
              </a:rPr>
            </a:br>
            <a:r>
              <a:rPr lang="en-US" sz="2800" dirty="0" smtClean="0">
                <a:solidFill>
                  <a:schemeClr val="accent6"/>
                </a:solidFill>
                <a:latin typeface="Arial" panose="020B0604020202020204" pitchFamily="34" charset="0"/>
                <a:cs typeface="Arial" panose="020B0604020202020204" pitchFamily="34" charset="0"/>
              </a:rPr>
              <a:t>Melinda.Coy@hcd.ca.gov</a:t>
            </a:r>
            <a:br>
              <a:rPr lang="en-US" sz="2800" dirty="0" smtClean="0">
                <a:solidFill>
                  <a:schemeClr val="accent6"/>
                </a:solidFill>
                <a:latin typeface="Arial" panose="020B0604020202020204" pitchFamily="34" charset="0"/>
                <a:cs typeface="Arial" panose="020B0604020202020204" pitchFamily="34" charset="0"/>
              </a:rPr>
            </a:br>
            <a:r>
              <a:rPr lang="en-US" sz="2800" dirty="0" smtClean="0">
                <a:solidFill>
                  <a:schemeClr val="accent6"/>
                </a:solidFill>
                <a:latin typeface="Arial" panose="020B0604020202020204" pitchFamily="34" charset="0"/>
                <a:cs typeface="Arial" panose="020B0604020202020204" pitchFamily="34" charset="0"/>
              </a:rPr>
              <a:t>(916) 263-7425</a:t>
            </a:r>
            <a:endParaRPr lang="en-US" sz="2800" dirty="0">
              <a:solidFill>
                <a:schemeClr val="accent6"/>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294967295"/>
          </p:nvPr>
        </p:nvSpPr>
        <p:spPr>
          <a:xfrm>
            <a:off x="0" y="635635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lumMod val="50000"/>
                  </a:prstClr>
                </a:solidFill>
                <a:effectLst/>
                <a:uLnTx/>
                <a:uFillTx/>
                <a:latin typeface="Calibri"/>
                <a:ea typeface="+mn-ea"/>
                <a:cs typeface="+mn-cs"/>
              </a:rPr>
              <a:t>#SHA2025</a:t>
            </a:r>
            <a:endParaRPr kumimoji="0" lang="en-US" sz="12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5" name="Slide Number Placeholder 4"/>
          <p:cNvSpPr>
            <a:spLocks noGrp="1"/>
          </p:cNvSpPr>
          <p:nvPr>
            <p:ph type="sldNum" sz="quarter" idx="4294967295"/>
          </p:nvPr>
        </p:nvSpPr>
        <p:spPr>
          <a:xfrm>
            <a:off x="70104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71234F-6A54-4831-9A2D-FD5860F3C3E1}" type="slidenum">
              <a:rPr kumimoji="0" lang="en-US" sz="12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1072625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HCDPowerPointTemplate_printfriendly">
  <a:themeElements>
    <a:clrScheme name="HCD Medium Background">
      <a:dk1>
        <a:srgbClr val="F69B11"/>
      </a:dk1>
      <a:lt1>
        <a:sysClr val="window" lastClr="FFFFFF"/>
      </a:lt1>
      <a:dk2>
        <a:srgbClr val="3396C0"/>
      </a:dk2>
      <a:lt2>
        <a:srgbClr val="FFFFFF"/>
      </a:lt2>
      <a:accent1>
        <a:srgbClr val="F69B11"/>
      </a:accent1>
      <a:accent2>
        <a:srgbClr val="EA1011"/>
      </a:accent2>
      <a:accent3>
        <a:srgbClr val="B3C042"/>
      </a:accent3>
      <a:accent4>
        <a:srgbClr val="F8F518"/>
      </a:accent4>
      <a:accent5>
        <a:srgbClr val="CFE7DE"/>
      </a:accent5>
      <a:accent6>
        <a:srgbClr val="1A468C"/>
      </a:accent6>
      <a:hlink>
        <a:srgbClr val="1A468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i9_Multicolored">
      <a:dk1>
        <a:srgbClr val="57565A"/>
      </a:dk1>
      <a:lt1>
        <a:sysClr val="window" lastClr="FFFFFF"/>
      </a:lt1>
      <a:dk2>
        <a:srgbClr val="21B169"/>
      </a:dk2>
      <a:lt2>
        <a:srgbClr val="CF423F"/>
      </a:lt2>
      <a:accent1>
        <a:srgbClr val="4DB3C7"/>
      </a:accent1>
      <a:accent2>
        <a:srgbClr val="85CA46"/>
      </a:accent2>
      <a:accent3>
        <a:srgbClr val="F49D00"/>
      </a:accent3>
      <a:accent4>
        <a:srgbClr val="D2326B"/>
      </a:accent4>
      <a:accent5>
        <a:srgbClr val="1D6E9B"/>
      </a:accent5>
      <a:accent6>
        <a:srgbClr val="6850B4"/>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HCD SHP 2016">
    <a:dk1>
      <a:sysClr val="windowText" lastClr="000000"/>
    </a:dk1>
    <a:lt1>
      <a:sysClr val="window" lastClr="FFFFFF"/>
    </a:lt1>
    <a:dk2>
      <a:srgbClr val="04617B"/>
    </a:dk2>
    <a:lt2>
      <a:srgbClr val="DBF5F9"/>
    </a:lt2>
    <a:accent1>
      <a:srgbClr val="3789A3"/>
    </a:accent1>
    <a:accent2>
      <a:srgbClr val="66B3CB"/>
    </a:accent2>
    <a:accent3>
      <a:srgbClr val="6FC3E4"/>
    </a:accent3>
    <a:accent4>
      <a:srgbClr val="44873F"/>
    </a:accent4>
    <a:accent5>
      <a:srgbClr val="7BB13E"/>
    </a:accent5>
    <a:accent6>
      <a:srgbClr val="F6DD34"/>
    </a:accent6>
    <a:hlink>
      <a:srgbClr val="24596A"/>
    </a:hlink>
    <a:folHlink>
      <a:srgbClr val="3789A3"/>
    </a:folHlink>
  </a:clrScheme>
  <a:fontScheme name="Custom 1">
    <a:majorFont>
      <a:latin typeface="Avenir LT Std 65 Medium"/>
      <a:ea typeface=""/>
      <a:cs typeface=""/>
    </a:majorFont>
    <a:minorFont>
      <a:latin typeface="Avenir LT Std 45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HCDPowerPointTemplate_printfriendly</Template>
  <TotalTime>2693</TotalTime>
  <Words>1256</Words>
  <Application>Microsoft Office PowerPoint</Application>
  <PresentationFormat>On-screen Show (4:3)</PresentationFormat>
  <Paragraphs>129</Paragraphs>
  <Slides>7</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Avenir LT Std 35 Light</vt:lpstr>
      <vt:lpstr>Avenir LT Std 45 Book</vt:lpstr>
      <vt:lpstr>Avenir LT Std 65 Medium</vt:lpstr>
      <vt:lpstr>Calibri</vt:lpstr>
      <vt:lpstr>Open Sans</vt:lpstr>
      <vt:lpstr>Open Sans Light</vt:lpstr>
      <vt:lpstr>Times New Roman</vt:lpstr>
      <vt:lpstr>HCDPowerPointTemplate_printfriendly</vt:lpstr>
      <vt:lpstr>2_Office Theme</vt:lpstr>
      <vt:lpstr>PowerPoint Presentation</vt:lpstr>
      <vt:lpstr>Production Not Keeping Pace With Projected Need 180,000 new homes needed annually</vt:lpstr>
      <vt:lpstr>Renter Households in Greatest Need  Outnumber Affordable Rentals (2:1) </vt:lpstr>
      <vt:lpstr>High Housing Costs and Needs Have Consequences</vt:lpstr>
      <vt:lpstr>Potential Options to Address California’s Housing Challenges</vt:lpstr>
      <vt:lpstr>Accessory Dwelling Units (ADU)    </vt:lpstr>
      <vt:lpstr>Thank You  Contact Melinda Coy Melinda.Coy@hcd.ca.gov (916) 263-7425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Gerberding, Evan@HCD</dc:creator>
  <cp:lastModifiedBy>Coy, Melinda@HCD</cp:lastModifiedBy>
  <cp:revision>163</cp:revision>
  <cp:lastPrinted>2017-03-13T23:23:36Z</cp:lastPrinted>
  <dcterms:created xsi:type="dcterms:W3CDTF">2014-11-05T16:53:56Z</dcterms:created>
  <dcterms:modified xsi:type="dcterms:W3CDTF">2017-03-15T23:37:34Z</dcterms:modified>
</cp:coreProperties>
</file>